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40"/>
  </p:notesMasterIdLst>
  <p:sldIdLst>
    <p:sldId id="265" r:id="rId5"/>
    <p:sldId id="266" r:id="rId6"/>
    <p:sldId id="335" r:id="rId7"/>
    <p:sldId id="267" r:id="rId8"/>
    <p:sldId id="268" r:id="rId9"/>
    <p:sldId id="342" r:id="rId10"/>
    <p:sldId id="328" r:id="rId11"/>
    <p:sldId id="329" r:id="rId12"/>
    <p:sldId id="260" r:id="rId13"/>
    <p:sldId id="343" r:id="rId14"/>
    <p:sldId id="344" r:id="rId15"/>
    <p:sldId id="261" r:id="rId16"/>
    <p:sldId id="332" r:id="rId17"/>
    <p:sldId id="333" r:id="rId18"/>
    <p:sldId id="323" r:id="rId19"/>
    <p:sldId id="334" r:id="rId20"/>
    <p:sldId id="287" r:id="rId21"/>
    <p:sldId id="321" r:id="rId22"/>
    <p:sldId id="263" r:id="rId23"/>
    <p:sldId id="325" r:id="rId24"/>
    <p:sldId id="318" r:id="rId25"/>
    <p:sldId id="319" r:id="rId26"/>
    <p:sldId id="306" r:id="rId27"/>
    <p:sldId id="307" r:id="rId28"/>
    <p:sldId id="320" r:id="rId29"/>
    <p:sldId id="308" r:id="rId30"/>
    <p:sldId id="310" r:id="rId31"/>
    <p:sldId id="311" r:id="rId32"/>
    <p:sldId id="280" r:id="rId33"/>
    <p:sldId id="281" r:id="rId34"/>
    <p:sldId id="336" r:id="rId35"/>
    <p:sldId id="338" r:id="rId36"/>
    <p:sldId id="337" r:id="rId37"/>
    <p:sldId id="339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oja Verulkar (Mu Sigma Inc.)" initials="PV(SI" lastIdx="1" clrIdx="0">
    <p:extLst>
      <p:ext uri="{19B8F6BF-5375-455C-9EA6-DF929625EA0E}">
        <p15:presenceInfo xmlns:p15="http://schemas.microsoft.com/office/powerpoint/2012/main" userId="S-1-5-21-2127521184-1604012920-1887927527-19696621" providerId="AD"/>
      </p:ext>
    </p:extLst>
  </p:cmAuthor>
  <p:cmAuthor id="2" name="Shyam Dattani" initials="SD" lastIdx="2" clrIdx="1">
    <p:extLst>
      <p:ext uri="{19B8F6BF-5375-455C-9EA6-DF929625EA0E}">
        <p15:presenceInfo xmlns:p15="http://schemas.microsoft.com/office/powerpoint/2012/main" userId="S-1-5-21-2127521184-1604012920-1887927527-19349683" providerId="AD"/>
      </p:ext>
    </p:extLst>
  </p:cmAuthor>
  <p:cmAuthor id="3" name="Ankita Mod" initials="AM" lastIdx="1" clrIdx="2">
    <p:extLst>
      <p:ext uri="{19B8F6BF-5375-455C-9EA6-DF929625EA0E}">
        <p15:presenceInfo xmlns:p15="http://schemas.microsoft.com/office/powerpoint/2012/main" userId="S-1-5-21-2393973392-930299080-4041974831-196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kukuma\Desktop\AOL_Weekly_Dashboard_DeepDiv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kukuma\Desktop\AOL_Weekly_Dashboard_DeepDiv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kukuma\Desktop\AOL_Weekly_Dashboard_DeepDiv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kukuma\Desktop\AOL_Weekly_Dashboard_DeepDiv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kukuma\Desktop\AOL_Weekly_Dashboard_DeepDiv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kukuma\Desktop\AOL_Weekly_Dashboard_DeepDiv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CLICKS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Sheet2!$N$12</c:f>
              <c:strCache>
                <c:ptCount val="1"/>
                <c:pt idx="0">
                  <c:v>Clicks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9E-4B70-97A4-0DD65A8131BC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9E-4B70-97A4-0DD65A8131BC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9E-4B70-97A4-0DD65A8131BC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9E-4B70-97A4-0DD65A8131BC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69E-4B70-97A4-0DD65A8131B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Sheet2!$J$13:$J$17</c:f>
              <c:strCache>
                <c:ptCount val="5"/>
                <c:pt idx="0">
                  <c:v>Display to Search / 2-Click</c:v>
                </c:pt>
                <c:pt idx="1">
                  <c:v>Arbitrage</c:v>
                </c:pt>
                <c:pt idx="2">
                  <c:v>Application / Toolbar</c:v>
                </c:pt>
                <c:pt idx="3">
                  <c:v>Incentivized Search</c:v>
                </c:pt>
                <c:pt idx="4">
                  <c:v>Others</c:v>
                </c:pt>
              </c:strCache>
            </c:strRef>
          </c:cat>
          <c:val>
            <c:numRef>
              <c:f>Sheet2!$N$13:$N$17</c:f>
              <c:numCache>
                <c:formatCode>#,##0</c:formatCode>
                <c:ptCount val="5"/>
                <c:pt idx="0">
                  <c:v>11248513</c:v>
                </c:pt>
                <c:pt idx="1">
                  <c:v>20649669</c:v>
                </c:pt>
                <c:pt idx="2">
                  <c:v>20959712</c:v>
                </c:pt>
                <c:pt idx="3">
                  <c:v>3266398</c:v>
                </c:pt>
                <c:pt idx="4">
                  <c:v>13858793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69E-4B70-97A4-0DD65A8131BC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257F7B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</a:t>
            </a:r>
            <a:r>
              <a:rPr lang="en-US" baseline="0"/>
              <a:t> cD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Sheet2!$O$12</c:f>
              <c:strCache>
                <c:ptCount val="1"/>
                <c:pt idx="0">
                  <c:v>Gross Revenue (CD)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4A-485D-818D-3E9552D60E05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4A-485D-818D-3E9552D60E05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4A-485D-818D-3E9552D60E05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4A-485D-818D-3E9552D60E05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64A-485D-818D-3E9552D60E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Sheet2!$J$13:$J$17</c:f>
              <c:strCache>
                <c:ptCount val="5"/>
                <c:pt idx="0">
                  <c:v>Display to Search / 2-Click</c:v>
                </c:pt>
                <c:pt idx="1">
                  <c:v>Arbitrage</c:v>
                </c:pt>
                <c:pt idx="2">
                  <c:v>Application / Toolbar</c:v>
                </c:pt>
                <c:pt idx="3">
                  <c:v>Incentivized Search</c:v>
                </c:pt>
                <c:pt idx="4">
                  <c:v>Others</c:v>
                </c:pt>
              </c:strCache>
            </c:strRef>
          </c:cat>
          <c:val>
            <c:numRef>
              <c:f>Sheet2!$O$13:$O$17</c:f>
              <c:numCache>
                <c:formatCode>\$#,##0.00;\(\$#,##0.00\);\$#,##0.00</c:formatCode>
                <c:ptCount val="5"/>
                <c:pt idx="0">
                  <c:v>8113994.1558185834</c:v>
                </c:pt>
                <c:pt idx="1">
                  <c:v>7766822.6521040536</c:v>
                </c:pt>
                <c:pt idx="2">
                  <c:v>5700132.1602090504</c:v>
                </c:pt>
                <c:pt idx="3">
                  <c:v>2581564.334457011</c:v>
                </c:pt>
                <c:pt idx="4">
                  <c:v>7848947.8487501983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64A-485D-818D-3E9552D60E0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257F7B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VOLUME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Sheet2!$K$12</c:f>
              <c:strCache>
                <c:ptCount val="1"/>
                <c:pt idx="0">
                  <c:v>Search Result Page Views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47-4888-9E4C-1A0637F06640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47-4888-9E4C-1A0637F06640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47-4888-9E4C-1A0637F06640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47-4888-9E4C-1A0637F06640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47-4888-9E4C-1A0637F066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Sheet2!$J$13:$J$17</c:f>
              <c:strCache>
                <c:ptCount val="5"/>
                <c:pt idx="0">
                  <c:v>Display to Search / 2-Click</c:v>
                </c:pt>
                <c:pt idx="1">
                  <c:v>Arbitrage</c:v>
                </c:pt>
                <c:pt idx="2">
                  <c:v>Application / Toolbar</c:v>
                </c:pt>
                <c:pt idx="3">
                  <c:v>Incentivized Search</c:v>
                </c:pt>
                <c:pt idx="4">
                  <c:v>Others</c:v>
                </c:pt>
              </c:strCache>
            </c:strRef>
          </c:cat>
          <c:val>
            <c:numRef>
              <c:f>Sheet2!$K$13:$K$17</c:f>
              <c:numCache>
                <c:formatCode>#,##0</c:formatCode>
                <c:ptCount val="5"/>
                <c:pt idx="0">
                  <c:v>81126030</c:v>
                </c:pt>
                <c:pt idx="1">
                  <c:v>150205028</c:v>
                </c:pt>
                <c:pt idx="2">
                  <c:v>165813912</c:v>
                </c:pt>
                <c:pt idx="3">
                  <c:v>82046035</c:v>
                </c:pt>
                <c:pt idx="4">
                  <c:v>906300494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E47-4888-9E4C-1A0637F06640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257F7B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Volume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Sheet2!$C$12</c:f>
              <c:strCache>
                <c:ptCount val="1"/>
                <c:pt idx="0">
                  <c:v>Search Result Page Views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C0-4654-96B7-EDE82EDDB89D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C0-4654-96B7-EDE82EDDB89D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C0-4654-96B7-EDE82EDDB89D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6C0-4654-96B7-EDE82EDDB89D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6C0-4654-96B7-EDE82EDDB89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Sheet2!$B$13:$B$17</c:f>
              <c:strCache>
                <c:ptCount val="5"/>
                <c:pt idx="0">
                  <c:v>Arbitrage</c:v>
                </c:pt>
                <c:pt idx="1">
                  <c:v>Display to Search / 2-Click</c:v>
                </c:pt>
                <c:pt idx="2">
                  <c:v>E-mail</c:v>
                </c:pt>
                <c:pt idx="3">
                  <c:v>Mobile / Mobile App</c:v>
                </c:pt>
                <c:pt idx="4">
                  <c:v>Others</c:v>
                </c:pt>
              </c:strCache>
            </c:strRef>
          </c:cat>
          <c:val>
            <c:numRef>
              <c:f>Sheet2!$C$13:$C$17</c:f>
              <c:numCache>
                <c:formatCode>#,##0</c:formatCode>
                <c:ptCount val="5"/>
                <c:pt idx="0">
                  <c:v>329383453</c:v>
                </c:pt>
                <c:pt idx="1">
                  <c:v>124764880</c:v>
                </c:pt>
                <c:pt idx="2">
                  <c:v>77134019</c:v>
                </c:pt>
                <c:pt idx="3">
                  <c:v>904259715</c:v>
                </c:pt>
                <c:pt idx="4">
                  <c:v>546580492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6C0-4654-96B7-EDE82EDDB89D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257F7B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CLICKS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Sheet2!$F$12</c:f>
              <c:strCache>
                <c:ptCount val="1"/>
                <c:pt idx="0">
                  <c:v>Clicks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83-4495-8997-970D4160AB35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83-4495-8997-970D4160AB35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83-4495-8997-970D4160AB35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83-4495-8997-970D4160AB35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83-4495-8997-970D4160AB3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Sheet2!$B$13:$B$17</c:f>
              <c:strCache>
                <c:ptCount val="5"/>
                <c:pt idx="0">
                  <c:v>Arbitrage</c:v>
                </c:pt>
                <c:pt idx="1">
                  <c:v>Display to Search / 2-Click</c:v>
                </c:pt>
                <c:pt idx="2">
                  <c:v>E-mail</c:v>
                </c:pt>
                <c:pt idx="3">
                  <c:v>Mobile / Mobile App</c:v>
                </c:pt>
                <c:pt idx="4">
                  <c:v>Others</c:v>
                </c:pt>
              </c:strCache>
            </c:strRef>
          </c:cat>
          <c:val>
            <c:numRef>
              <c:f>Sheet2!$F$13:$F$17</c:f>
              <c:numCache>
                <c:formatCode>#,##0</c:formatCode>
                <c:ptCount val="5"/>
                <c:pt idx="0">
                  <c:v>48361070</c:v>
                </c:pt>
                <c:pt idx="1">
                  <c:v>19693569</c:v>
                </c:pt>
                <c:pt idx="2">
                  <c:v>4297425</c:v>
                </c:pt>
                <c:pt idx="3">
                  <c:v>17368372</c:v>
                </c:pt>
                <c:pt idx="4">
                  <c:v>13909386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D83-4495-8997-970D4160AB3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257F7B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CD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Sheet2!$G$12</c:f>
              <c:strCache>
                <c:ptCount val="1"/>
                <c:pt idx="0">
                  <c:v>Gross Revenue (CD)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2-455D-8782-489CD87A6107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2-455D-8782-489CD87A6107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2-455D-8782-489CD87A6107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2-455D-8782-489CD87A6107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2-455D-8782-489CD87A61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Sheet2!$B$13:$B$17</c:f>
              <c:strCache>
                <c:ptCount val="5"/>
                <c:pt idx="0">
                  <c:v>Arbitrage</c:v>
                </c:pt>
                <c:pt idx="1">
                  <c:v>Display to Search / 2-Click</c:v>
                </c:pt>
                <c:pt idx="2">
                  <c:v>E-mail</c:v>
                </c:pt>
                <c:pt idx="3">
                  <c:v>Mobile / Mobile App</c:v>
                </c:pt>
                <c:pt idx="4">
                  <c:v>Others</c:v>
                </c:pt>
              </c:strCache>
            </c:strRef>
          </c:cat>
          <c:val>
            <c:numRef>
              <c:f>Sheet2!$G$13:$G$17</c:f>
              <c:numCache>
                <c:formatCode>\$#,##0.00;\(\$#,##0.00\);\$#,##0.00</c:formatCode>
                <c:ptCount val="5"/>
                <c:pt idx="0">
                  <c:v>21212527.960336611</c:v>
                </c:pt>
                <c:pt idx="1">
                  <c:v>17351018.212547593</c:v>
                </c:pt>
                <c:pt idx="2">
                  <c:v>7754979.7202348858</c:v>
                </c:pt>
                <c:pt idx="3">
                  <c:v>2751480.5793415173</c:v>
                </c:pt>
                <c:pt idx="4">
                  <c:v>6308397.2063835878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112-455D-8782-489CD87A6107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257F7B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PC</a:t>
            </a:r>
            <a:r>
              <a:rPr lang="en-US" sz="1400" b="1" baseline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/Tablet</a:t>
            </a:r>
            <a:r>
              <a:rPr lang="en-US" sz="1200" baseline="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778724088060424E-2"/>
          <c:y val="0.29453703703703704"/>
          <c:w val="0.87789838069236126"/>
          <c:h val="0.54352070574511524"/>
        </c:manualLayout>
      </c:layout>
      <c:lineChart>
        <c:grouping val="standar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Bing O&amp;O Core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Sheet1!$B$4:$B$191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Sheet1!$C$4:$C$191</c:f>
              <c:numCache>
                <c:formatCode>0.0</c:formatCode>
                <c:ptCount val="188"/>
                <c:pt idx="0">
                  <c:v>9.325569986133571</c:v>
                </c:pt>
                <c:pt idx="1">
                  <c:v>9.2739877921711589</c:v>
                </c:pt>
                <c:pt idx="2">
                  <c:v>9.2721682453720113</c:v>
                </c:pt>
                <c:pt idx="3">
                  <c:v>9.273305107226534</c:v>
                </c:pt>
                <c:pt idx="4">
                  <c:v>9.2724963494150092</c:v>
                </c:pt>
                <c:pt idx="5">
                  <c:v>9.2747988542776127</c:v>
                </c:pt>
                <c:pt idx="6">
                  <c:v>9.3203000047871729</c:v>
                </c:pt>
                <c:pt idx="7">
                  <c:v>9.3266079949711873</c:v>
                </c:pt>
                <c:pt idx="8">
                  <c:v>9.2755552598392246</c:v>
                </c:pt>
                <c:pt idx="9">
                  <c:v>9.2738838376564665</c:v>
                </c:pt>
                <c:pt idx="10">
                  <c:v>9.2739780717361349</c:v>
                </c:pt>
                <c:pt idx="11">
                  <c:v>9.2740803180114995</c:v>
                </c:pt>
                <c:pt idx="12">
                  <c:v>9.2772271635756329</c:v>
                </c:pt>
                <c:pt idx="13">
                  <c:v>9.3206172283321393</c:v>
                </c:pt>
                <c:pt idx="14">
                  <c:v>9.3267606034554582</c:v>
                </c:pt>
                <c:pt idx="15">
                  <c:v>9.2868321981667901</c:v>
                </c:pt>
                <c:pt idx="16">
                  <c:v>9.2913687798993045</c:v>
                </c:pt>
                <c:pt idx="17">
                  <c:v>9.2917156027998704</c:v>
                </c:pt>
                <c:pt idx="18">
                  <c:v>9.5158743985745371</c:v>
                </c:pt>
                <c:pt idx="19">
                  <c:v>9.5160001931370832</c:v>
                </c:pt>
                <c:pt idx="20">
                  <c:v>9.5212240143014615</c:v>
                </c:pt>
                <c:pt idx="21">
                  <c:v>9.3503237012726252</c:v>
                </c:pt>
                <c:pt idx="22">
                  <c:v>9.2940436842932961</c:v>
                </c:pt>
                <c:pt idx="23">
                  <c:v>9.2909586743356076</c:v>
                </c:pt>
                <c:pt idx="24">
                  <c:v>9.2908830282522192</c:v>
                </c:pt>
                <c:pt idx="25">
                  <c:v>9.0674281712840941</c:v>
                </c:pt>
                <c:pt idx="26">
                  <c:v>9.0730078204225943</c:v>
                </c:pt>
                <c:pt idx="27">
                  <c:v>9.1416266853535326</c:v>
                </c:pt>
                <c:pt idx="28">
                  <c:v>9.155240105893105</c:v>
                </c:pt>
                <c:pt idx="29">
                  <c:v>9.2947467479519883</c:v>
                </c:pt>
                <c:pt idx="30">
                  <c:v>9.2935639455907886</c:v>
                </c:pt>
                <c:pt idx="31">
                  <c:v>9.2926035380555145</c:v>
                </c:pt>
                <c:pt idx="32">
                  <c:v>9.2931297182796513</c:v>
                </c:pt>
                <c:pt idx="33">
                  <c:v>9.2959683641804247</c:v>
                </c:pt>
                <c:pt idx="34">
                  <c:v>9.1413394513467043</c:v>
                </c:pt>
                <c:pt idx="35">
                  <c:v>8.8518260354089584</c:v>
                </c:pt>
                <c:pt idx="36">
                  <c:v>9.2958578470826563</c:v>
                </c:pt>
                <c:pt idx="37">
                  <c:v>9.2950216513151922</c:v>
                </c:pt>
                <c:pt idx="38">
                  <c:v>9.2952058302979435</c:v>
                </c:pt>
                <c:pt idx="39">
                  <c:v>9.2937732322370028</c:v>
                </c:pt>
                <c:pt idx="40">
                  <c:v>9.2810080662297754</c:v>
                </c:pt>
                <c:pt idx="41">
                  <c:v>9.3225074847117071</c:v>
                </c:pt>
                <c:pt idx="42">
                  <c:v>9.3290654915550455</c:v>
                </c:pt>
                <c:pt idx="43">
                  <c:v>9.2821105734693496</c:v>
                </c:pt>
                <c:pt idx="44">
                  <c:v>9.2805244788793981</c:v>
                </c:pt>
                <c:pt idx="45">
                  <c:v>9.2805457934025153</c:v>
                </c:pt>
                <c:pt idx="46">
                  <c:v>9.2807357389781444</c:v>
                </c:pt>
                <c:pt idx="47">
                  <c:v>9.2914305801862849</c:v>
                </c:pt>
                <c:pt idx="48">
                  <c:v>9.3252239566396984</c:v>
                </c:pt>
                <c:pt idx="49">
                  <c:v>9.3294734335928489</c:v>
                </c:pt>
                <c:pt idx="50">
                  <c:v>9.2837560058270849</c:v>
                </c:pt>
                <c:pt idx="51">
                  <c:v>9.2807824147981854</c:v>
                </c:pt>
                <c:pt idx="52">
                  <c:v>9.2812305633385144</c:v>
                </c:pt>
                <c:pt idx="53">
                  <c:v>9.2813383270097685</c:v>
                </c:pt>
                <c:pt idx="54">
                  <c:v>9.2834953062239745</c:v>
                </c:pt>
                <c:pt idx="55">
                  <c:v>9.3231333681043047</c:v>
                </c:pt>
                <c:pt idx="56">
                  <c:v>9.3293714717501466</c:v>
                </c:pt>
                <c:pt idx="57">
                  <c:v>9.2836839915409044</c:v>
                </c:pt>
                <c:pt idx="58">
                  <c:v>9.2806508959748957</c:v>
                </c:pt>
                <c:pt idx="59">
                  <c:v>9.4995737908853055</c:v>
                </c:pt>
                <c:pt idx="60">
                  <c:v>9.3488017513009023</c:v>
                </c:pt>
                <c:pt idx="61">
                  <c:v>9.3316758529400818</c:v>
                </c:pt>
                <c:pt idx="62">
                  <c:v>9.3468245375622576</c:v>
                </c:pt>
                <c:pt idx="63">
                  <c:v>9.3522141764605298</c:v>
                </c:pt>
                <c:pt idx="64">
                  <c:v>9.305339491766965</c:v>
                </c:pt>
                <c:pt idx="65">
                  <c:v>9.3068861590875063</c:v>
                </c:pt>
                <c:pt idx="66">
                  <c:v>9.3015759568593062</c:v>
                </c:pt>
                <c:pt idx="67">
                  <c:v>9.515615478276068</c:v>
                </c:pt>
                <c:pt idx="68">
                  <c:v>9.5159879783481234</c:v>
                </c:pt>
                <c:pt idx="69">
                  <c:v>9.5203464908632167</c:v>
                </c:pt>
                <c:pt idx="70">
                  <c:v>9.5215462384709788</c:v>
                </c:pt>
                <c:pt idx="71">
                  <c:v>9.5162030991429116</c:v>
                </c:pt>
                <c:pt idx="72">
                  <c:v>9.5154383022663822</c:v>
                </c:pt>
                <c:pt idx="73">
                  <c:v>9.3031055288878868</c:v>
                </c:pt>
                <c:pt idx="74">
                  <c:v>9.3029984986560841</c:v>
                </c:pt>
                <c:pt idx="75">
                  <c:v>9.3054967631161531</c:v>
                </c:pt>
                <c:pt idx="76">
                  <c:v>9.1783333755140042</c:v>
                </c:pt>
                <c:pt idx="77">
                  <c:v>9.1887258740479378</c:v>
                </c:pt>
                <c:pt idx="78">
                  <c:v>9.090098786308932</c:v>
                </c:pt>
                <c:pt idx="79">
                  <c:v>9.0897455296352074</c:v>
                </c:pt>
                <c:pt idx="80">
                  <c:v>9.0897640937766422</c:v>
                </c:pt>
                <c:pt idx="81">
                  <c:v>9.0913696973676696</c:v>
                </c:pt>
                <c:pt idx="82">
                  <c:v>9.100060170569698</c:v>
                </c:pt>
                <c:pt idx="83">
                  <c:v>9.179242707109367</c:v>
                </c:pt>
                <c:pt idx="84">
                  <c:v>9.1876359359083271</c:v>
                </c:pt>
                <c:pt idx="85">
                  <c:v>9.3033165481171327</c:v>
                </c:pt>
                <c:pt idx="86">
                  <c:v>9.302457640553774</c:v>
                </c:pt>
                <c:pt idx="87">
                  <c:v>9.3038818410194981</c:v>
                </c:pt>
                <c:pt idx="88">
                  <c:v>9.3043987526436016</c:v>
                </c:pt>
                <c:pt idx="89">
                  <c:v>9.3127998067802444</c:v>
                </c:pt>
                <c:pt idx="90">
                  <c:v>9.3494035723503757</c:v>
                </c:pt>
                <c:pt idx="91">
                  <c:v>9.351470619966431</c:v>
                </c:pt>
                <c:pt idx="92">
                  <c:v>9.3549564657161852</c:v>
                </c:pt>
                <c:pt idx="93">
                  <c:v>9.3161391626328971</c:v>
                </c:pt>
                <c:pt idx="94">
                  <c:v>9.2930220024775849</c:v>
                </c:pt>
                <c:pt idx="95">
                  <c:v>9.2941432023728083</c:v>
                </c:pt>
                <c:pt idx="96">
                  <c:v>9.3008454276594374</c:v>
                </c:pt>
                <c:pt idx="97">
                  <c:v>9.3295181530364779</c:v>
                </c:pt>
                <c:pt idx="98">
                  <c:v>9.3314879271091584</c:v>
                </c:pt>
                <c:pt idx="99">
                  <c:v>9.334293902403628</c:v>
                </c:pt>
                <c:pt idx="100">
                  <c:v>9.2954978609629944</c:v>
                </c:pt>
                <c:pt idx="101">
                  <c:v>9.2943704540536363</c:v>
                </c:pt>
                <c:pt idx="102">
                  <c:v>9.300309642676245</c:v>
                </c:pt>
                <c:pt idx="103">
                  <c:v>9.2974671914898153</c:v>
                </c:pt>
                <c:pt idx="104">
                  <c:v>9.3319906727865991</c:v>
                </c:pt>
                <c:pt idx="105">
                  <c:v>9.3362451484244513</c:v>
                </c:pt>
                <c:pt idx="106">
                  <c:v>9.295930631516562</c:v>
                </c:pt>
                <c:pt idx="107">
                  <c:v>9.2930020852738213</c:v>
                </c:pt>
                <c:pt idx="108">
                  <c:v>9.2927094312619793</c:v>
                </c:pt>
                <c:pt idx="109">
                  <c:v>9.293552753823537</c:v>
                </c:pt>
                <c:pt idx="110">
                  <c:v>9.2978822331308404</c:v>
                </c:pt>
                <c:pt idx="111">
                  <c:v>9.3345917016234825</c:v>
                </c:pt>
                <c:pt idx="112">
                  <c:v>9.3583647578836171</c:v>
                </c:pt>
                <c:pt idx="113">
                  <c:v>9.331883294591357</c:v>
                </c:pt>
                <c:pt idx="114">
                  <c:v>9.3158159681526644</c:v>
                </c:pt>
                <c:pt idx="115">
                  <c:v>9.1200278696674832</c:v>
                </c:pt>
                <c:pt idx="116">
                  <c:v>9.1117314666896494</c:v>
                </c:pt>
                <c:pt idx="117">
                  <c:v>9.1095783908046624</c:v>
                </c:pt>
                <c:pt idx="118">
                  <c:v>9.1895923858612036</c:v>
                </c:pt>
                <c:pt idx="119">
                  <c:v>9.2012667103922485</c:v>
                </c:pt>
                <c:pt idx="120">
                  <c:v>9.3138295318205024</c:v>
                </c:pt>
                <c:pt idx="121">
                  <c:v>9.313671354405729</c:v>
                </c:pt>
                <c:pt idx="122">
                  <c:v>9.3128819374874698</c:v>
                </c:pt>
                <c:pt idx="123">
                  <c:v>9.3121058609905685</c:v>
                </c:pt>
                <c:pt idx="124">
                  <c:v>9.3145772714789619</c:v>
                </c:pt>
                <c:pt idx="125">
                  <c:v>9.357988581036583</c:v>
                </c:pt>
                <c:pt idx="126">
                  <c:v>9.3400481521869114</c:v>
                </c:pt>
                <c:pt idx="127">
                  <c:v>9.2981248394471585</c:v>
                </c:pt>
                <c:pt idx="128">
                  <c:v>9.2993586444222398</c:v>
                </c:pt>
                <c:pt idx="129">
                  <c:v>9.2988701244254557</c:v>
                </c:pt>
                <c:pt idx="130">
                  <c:v>9.2992139539847276</c:v>
                </c:pt>
                <c:pt idx="131">
                  <c:v>9.3010523989089187</c:v>
                </c:pt>
                <c:pt idx="132">
                  <c:v>9.3381510177683342</c:v>
                </c:pt>
                <c:pt idx="133">
                  <c:v>9.3440210318262604</c:v>
                </c:pt>
                <c:pt idx="134">
                  <c:v>9.3155132462762147</c:v>
                </c:pt>
                <c:pt idx="135">
                  <c:v>9.3159733627953489</c:v>
                </c:pt>
                <c:pt idx="136">
                  <c:v>9.3183932131013822</c:v>
                </c:pt>
                <c:pt idx="137">
                  <c:v>9.3141010388422245</c:v>
                </c:pt>
                <c:pt idx="138">
                  <c:v>9.3002522924151272</c:v>
                </c:pt>
                <c:pt idx="139">
                  <c:v>9.3365954799687465</c:v>
                </c:pt>
                <c:pt idx="140">
                  <c:v>9.3633449200057068</c:v>
                </c:pt>
                <c:pt idx="141">
                  <c:v>9.5160967858473402</c:v>
                </c:pt>
                <c:pt idx="142">
                  <c:v>9.5157697996801396</c:v>
                </c:pt>
                <c:pt idx="143">
                  <c:v>9.5157235953911119</c:v>
                </c:pt>
                <c:pt idx="144">
                  <c:v>9.3125252638734164</c:v>
                </c:pt>
                <c:pt idx="145">
                  <c:v>9.3162537061279664</c:v>
                </c:pt>
                <c:pt idx="146">
                  <c:v>9.3568740501587673</c:v>
                </c:pt>
                <c:pt idx="147">
                  <c:v>9.3614478096869238</c:v>
                </c:pt>
                <c:pt idx="148">
                  <c:v>9.3327578791562615</c:v>
                </c:pt>
                <c:pt idx="149">
                  <c:v>9.316646909323067</c:v>
                </c:pt>
                <c:pt idx="150">
                  <c:v>9.3165546536750021</c:v>
                </c:pt>
                <c:pt idx="151">
                  <c:v>9.5160214243021581</c:v>
                </c:pt>
                <c:pt idx="152">
                  <c:v>9.5161390310403142</c:v>
                </c:pt>
                <c:pt idx="153">
                  <c:v>9.3577282999657463</c:v>
                </c:pt>
                <c:pt idx="154">
                  <c:v>9.3638975897465517</c:v>
                </c:pt>
                <c:pt idx="155">
                  <c:v>9.3189043934655036</c:v>
                </c:pt>
                <c:pt idx="156">
                  <c:v>9.3183343664828993</c:v>
                </c:pt>
                <c:pt idx="157">
                  <c:v>9.3184408643033763</c:v>
                </c:pt>
                <c:pt idx="158">
                  <c:v>9.3198306271666489</c:v>
                </c:pt>
                <c:pt idx="159">
                  <c:v>9.3222711526506252</c:v>
                </c:pt>
                <c:pt idx="160">
                  <c:v>9.3603459070270141</c:v>
                </c:pt>
                <c:pt idx="161">
                  <c:v>9.3652299776857681</c:v>
                </c:pt>
                <c:pt idx="162">
                  <c:v>9.3199325736500747</c:v>
                </c:pt>
                <c:pt idx="163">
                  <c:v>9.3193322600324127</c:v>
                </c:pt>
                <c:pt idx="164">
                  <c:v>9.3224775944444964</c:v>
                </c:pt>
                <c:pt idx="165">
                  <c:v>9.3197113724989631</c:v>
                </c:pt>
                <c:pt idx="166">
                  <c:v>9.3199743580694374</c:v>
                </c:pt>
                <c:pt idx="167">
                  <c:v>9.3590367997966943</c:v>
                </c:pt>
                <c:pt idx="168">
                  <c:v>9.3648467756545841</c:v>
                </c:pt>
                <c:pt idx="169">
                  <c:v>9.3198754629446441</c:v>
                </c:pt>
                <c:pt idx="170">
                  <c:v>9.320071255025109</c:v>
                </c:pt>
                <c:pt idx="171">
                  <c:v>9.3163238317086563</c:v>
                </c:pt>
                <c:pt idx="172">
                  <c:v>9.3164169515096305</c:v>
                </c:pt>
                <c:pt idx="173">
                  <c:v>9.3176151724907044</c:v>
                </c:pt>
                <c:pt idx="174">
                  <c:v>9.3563913693731386</c:v>
                </c:pt>
                <c:pt idx="175">
                  <c:v>9.3612412224530139</c:v>
                </c:pt>
                <c:pt idx="176">
                  <c:v>9.3181537486443258</c:v>
                </c:pt>
                <c:pt idx="177">
                  <c:v>9.3178679021722441</c:v>
                </c:pt>
                <c:pt idx="178">
                  <c:v>9.3233190198701266</c:v>
                </c:pt>
                <c:pt idx="179">
                  <c:v>9.3179009623567097</c:v>
                </c:pt>
                <c:pt idx="180">
                  <c:v>9.3165758018779368</c:v>
                </c:pt>
                <c:pt idx="181">
                  <c:v>9.3559228174458546</c:v>
                </c:pt>
                <c:pt idx="182">
                  <c:v>9.3618907994499683</c:v>
                </c:pt>
                <c:pt idx="183">
                  <c:v>9.3185680706909295</c:v>
                </c:pt>
                <c:pt idx="184">
                  <c:v>9.3179480831802781</c:v>
                </c:pt>
                <c:pt idx="185">
                  <c:v>9.3178031502729137</c:v>
                </c:pt>
                <c:pt idx="186">
                  <c:v>9.3182173874231591</c:v>
                </c:pt>
                <c:pt idx="187">
                  <c:v>9.3280922492473124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66-4EBC-83CA-6E90DF3A1B70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Bing Syndication*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Sheet1!$B$4:$B$191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Sheet1!$D$4:$D$191</c:f>
              <c:numCache>
                <c:formatCode>0.0</c:formatCode>
                <c:ptCount val="188"/>
                <c:pt idx="0">
                  <c:v>5.2070362899337859</c:v>
                </c:pt>
                <c:pt idx="1">
                  <c:v>5.4095459795982439</c:v>
                </c:pt>
                <c:pt idx="2">
                  <c:v>5.427940778750374</c:v>
                </c:pt>
                <c:pt idx="3">
                  <c:v>5.4046901460548806</c:v>
                </c:pt>
                <c:pt idx="4">
                  <c:v>5.367981489322788</c:v>
                </c:pt>
                <c:pt idx="5">
                  <c:v>5.4442793319994847</c:v>
                </c:pt>
                <c:pt idx="6">
                  <c:v>5.3531987393590255</c:v>
                </c:pt>
                <c:pt idx="7">
                  <c:v>5.4356298820205158</c:v>
                </c:pt>
                <c:pt idx="8">
                  <c:v>5.4706826516484028</c:v>
                </c:pt>
                <c:pt idx="9">
                  <c:v>5.5584356137945869</c:v>
                </c:pt>
                <c:pt idx="10">
                  <c:v>5.5750732863913326</c:v>
                </c:pt>
                <c:pt idx="11">
                  <c:v>5.3699621267065858</c:v>
                </c:pt>
                <c:pt idx="12">
                  <c:v>5.2019797231441611</c:v>
                </c:pt>
                <c:pt idx="13">
                  <c:v>5.4467757348182193</c:v>
                </c:pt>
                <c:pt idx="14">
                  <c:v>5.4095208407498596</c:v>
                </c:pt>
                <c:pt idx="15">
                  <c:v>5.5571834665818898</c:v>
                </c:pt>
                <c:pt idx="16">
                  <c:v>5.5525192480397108</c:v>
                </c:pt>
                <c:pt idx="17">
                  <c:v>5.5309845657618411</c:v>
                </c:pt>
                <c:pt idx="18">
                  <c:v>5.7512547187330698</c:v>
                </c:pt>
                <c:pt idx="19">
                  <c:v>5.7895149981879959</c:v>
                </c:pt>
                <c:pt idx="20">
                  <c:v>5.7921534294590584</c:v>
                </c:pt>
                <c:pt idx="21">
                  <c:v>5.4885028891975587</c:v>
                </c:pt>
                <c:pt idx="22">
                  <c:v>5.4980426747277225</c:v>
                </c:pt>
                <c:pt idx="23">
                  <c:v>5.4180528957846841</c:v>
                </c:pt>
                <c:pt idx="24">
                  <c:v>5.4089734222234878</c:v>
                </c:pt>
                <c:pt idx="25">
                  <c:v>5.4076226841532868</c:v>
                </c:pt>
                <c:pt idx="26">
                  <c:v>5.4797322556478525</c:v>
                </c:pt>
                <c:pt idx="27">
                  <c:v>5.4425319204539306</c:v>
                </c:pt>
                <c:pt idx="28">
                  <c:v>5.4924919539961632</c:v>
                </c:pt>
                <c:pt idx="29">
                  <c:v>5.514309097223598</c:v>
                </c:pt>
                <c:pt idx="30">
                  <c:v>5.4904532530558425</c:v>
                </c:pt>
                <c:pt idx="31">
                  <c:v>5.6109479105311468</c:v>
                </c:pt>
                <c:pt idx="32">
                  <c:v>5.599853142513056</c:v>
                </c:pt>
                <c:pt idx="33">
                  <c:v>5.5404639532395636</c:v>
                </c:pt>
                <c:pt idx="34">
                  <c:v>5.4714576187152444</c:v>
                </c:pt>
                <c:pt idx="35">
                  <c:v>5.363464004680778</c:v>
                </c:pt>
                <c:pt idx="36">
                  <c:v>5.4384061042324108</c:v>
                </c:pt>
                <c:pt idx="37">
                  <c:v>5.4133958886249696</c:v>
                </c:pt>
                <c:pt idx="38">
                  <c:v>5.4322847459196586</c:v>
                </c:pt>
                <c:pt idx="39">
                  <c:v>5.5356696900244593</c:v>
                </c:pt>
                <c:pt idx="40">
                  <c:v>5.5154288736218788</c:v>
                </c:pt>
                <c:pt idx="41">
                  <c:v>5.3217233251250979</c:v>
                </c:pt>
                <c:pt idx="42">
                  <c:v>5.3069171299321178</c:v>
                </c:pt>
                <c:pt idx="43">
                  <c:v>5.4157230402718426</c:v>
                </c:pt>
                <c:pt idx="44">
                  <c:v>5.4082450809774247</c:v>
                </c:pt>
                <c:pt idx="45">
                  <c:v>5.384179683911178</c:v>
                </c:pt>
                <c:pt idx="46">
                  <c:v>5.2462371570064095</c:v>
                </c:pt>
                <c:pt idx="47">
                  <c:v>5.2505489026091468</c:v>
                </c:pt>
                <c:pt idx="48">
                  <c:v>5.3449598334700337</c:v>
                </c:pt>
                <c:pt idx="49">
                  <c:v>5.2506164620755555</c:v>
                </c:pt>
                <c:pt idx="50">
                  <c:v>5.3464321190659847</c:v>
                </c:pt>
                <c:pt idx="51">
                  <c:v>5.355437006314947</c:v>
                </c:pt>
                <c:pt idx="52">
                  <c:v>5.5475878330712369</c:v>
                </c:pt>
                <c:pt idx="53">
                  <c:v>5.6242419671380368</c:v>
                </c:pt>
                <c:pt idx="54">
                  <c:v>5.7630636050872024</c:v>
                </c:pt>
                <c:pt idx="55">
                  <c:v>5.8949137872867547</c:v>
                </c:pt>
                <c:pt idx="56">
                  <c:v>5.9152029285470382</c:v>
                </c:pt>
                <c:pt idx="57">
                  <c:v>5.9141295728202667</c:v>
                </c:pt>
                <c:pt idx="58">
                  <c:v>5.9093854073314267</c:v>
                </c:pt>
                <c:pt idx="59">
                  <c:v>5.8888035056081582</c:v>
                </c:pt>
                <c:pt idx="60">
                  <c:v>6.0125979552237938</c:v>
                </c:pt>
                <c:pt idx="61">
                  <c:v>6.0958167159940579</c:v>
                </c:pt>
                <c:pt idx="62">
                  <c:v>6.050531483797414</c:v>
                </c:pt>
                <c:pt idx="63">
                  <c:v>5.9943547177152814</c:v>
                </c:pt>
                <c:pt idx="64">
                  <c:v>5.8277815151712025</c:v>
                </c:pt>
                <c:pt idx="65">
                  <c:v>5.5885752774916089</c:v>
                </c:pt>
                <c:pt idx="66">
                  <c:v>5.4432178540350025</c:v>
                </c:pt>
                <c:pt idx="67">
                  <c:v>5.2495129685822812</c:v>
                </c:pt>
                <c:pt idx="68">
                  <c:v>5.3681339382156068</c:v>
                </c:pt>
                <c:pt idx="69">
                  <c:v>5.3951741520597079</c:v>
                </c:pt>
                <c:pt idx="70">
                  <c:v>5.3473218540327103</c:v>
                </c:pt>
                <c:pt idx="71">
                  <c:v>5.3042243100355533</c:v>
                </c:pt>
                <c:pt idx="72">
                  <c:v>5.2224518078814395</c:v>
                </c:pt>
                <c:pt idx="73">
                  <c:v>5.1702711050161234</c:v>
                </c:pt>
                <c:pt idx="74">
                  <c:v>4.9209635027777203</c:v>
                </c:pt>
                <c:pt idx="75">
                  <c:v>4.8946971485535755</c:v>
                </c:pt>
                <c:pt idx="76">
                  <c:v>4.8565138072687315</c:v>
                </c:pt>
                <c:pt idx="77">
                  <c:v>4.953975673972832</c:v>
                </c:pt>
                <c:pt idx="78">
                  <c:v>5.0213614023585169</c:v>
                </c:pt>
                <c:pt idx="79">
                  <c:v>4.8660454343863098</c:v>
                </c:pt>
                <c:pt idx="80">
                  <c:v>4.9637428354212103</c:v>
                </c:pt>
                <c:pt idx="81">
                  <c:v>4.9146962051266589</c:v>
                </c:pt>
                <c:pt idx="82">
                  <c:v>4.9853626486918152</c:v>
                </c:pt>
                <c:pt idx="83">
                  <c:v>4.9277985549441317</c:v>
                </c:pt>
                <c:pt idx="84">
                  <c:v>4.8754888171215747</c:v>
                </c:pt>
                <c:pt idx="85">
                  <c:v>4.7952118803123982</c:v>
                </c:pt>
                <c:pt idx="86">
                  <c:v>4.6919307312891574</c:v>
                </c:pt>
                <c:pt idx="87">
                  <c:v>4.5833773576151131</c:v>
                </c:pt>
                <c:pt idx="88">
                  <c:v>4.5902112321420248</c:v>
                </c:pt>
                <c:pt idx="89">
                  <c:v>4.6556672048922074</c:v>
                </c:pt>
                <c:pt idx="90">
                  <c:v>4.7375050099683618</c:v>
                </c:pt>
                <c:pt idx="91">
                  <c:v>4.6236767766427356</c:v>
                </c:pt>
                <c:pt idx="92">
                  <c:v>4.48613742639749</c:v>
                </c:pt>
                <c:pt idx="93">
                  <c:v>4.6970288747166036</c:v>
                </c:pt>
                <c:pt idx="94">
                  <c:v>4.8323518183593475</c:v>
                </c:pt>
                <c:pt idx="95">
                  <c:v>4.7236467459924452</c:v>
                </c:pt>
                <c:pt idx="96">
                  <c:v>4.9978559960833273</c:v>
                </c:pt>
                <c:pt idx="97">
                  <c:v>4.9542320270443945</c:v>
                </c:pt>
                <c:pt idx="98">
                  <c:v>4.7836447334247758</c:v>
                </c:pt>
                <c:pt idx="99">
                  <c:v>4.7737790165123863</c:v>
                </c:pt>
                <c:pt idx="100">
                  <c:v>4.7730154810049701</c:v>
                </c:pt>
                <c:pt idx="101">
                  <c:v>4.8003033508026096</c:v>
                </c:pt>
                <c:pt idx="102">
                  <c:v>4.7176483171724968</c:v>
                </c:pt>
                <c:pt idx="103">
                  <c:v>4.7637928753491572</c:v>
                </c:pt>
                <c:pt idx="104">
                  <c:v>4.867879428741908</c:v>
                </c:pt>
                <c:pt idx="105">
                  <c:v>4.7610168763545246</c:v>
                </c:pt>
                <c:pt idx="106">
                  <c:v>4.7009005400310073</c:v>
                </c:pt>
                <c:pt idx="107">
                  <c:v>4.589548656829022</c:v>
                </c:pt>
                <c:pt idx="108">
                  <c:v>4.720217068590931</c:v>
                </c:pt>
                <c:pt idx="109">
                  <c:v>4.8330955743415007</c:v>
                </c:pt>
                <c:pt idx="110">
                  <c:v>4.9243606147424384</c:v>
                </c:pt>
                <c:pt idx="111">
                  <c:v>4.9245388515095891</c:v>
                </c:pt>
                <c:pt idx="112">
                  <c:v>4.9748602299839941</c:v>
                </c:pt>
                <c:pt idx="113">
                  <c:v>4.9269948292562349</c:v>
                </c:pt>
                <c:pt idx="114">
                  <c:v>5.1432008035388321</c:v>
                </c:pt>
                <c:pt idx="115">
                  <c:v>5.3739337351624048</c:v>
                </c:pt>
                <c:pt idx="116">
                  <c:v>5.3464357857070892</c:v>
                </c:pt>
                <c:pt idx="117">
                  <c:v>5.2553962568466437</c:v>
                </c:pt>
                <c:pt idx="118">
                  <c:v>5.1830515648173856</c:v>
                </c:pt>
                <c:pt idx="119">
                  <c:v>5.2494394770036372</c:v>
                </c:pt>
                <c:pt idx="120">
                  <c:v>5.3890946677346854</c:v>
                </c:pt>
                <c:pt idx="121">
                  <c:v>5.2627053494853744</c:v>
                </c:pt>
                <c:pt idx="122">
                  <c:v>5.4195312503512802</c:v>
                </c:pt>
                <c:pt idx="123">
                  <c:v>5.3278362504141832</c:v>
                </c:pt>
                <c:pt idx="124">
                  <c:v>5.2710921767011607</c:v>
                </c:pt>
                <c:pt idx="125">
                  <c:v>5.2677761272604737</c:v>
                </c:pt>
                <c:pt idx="126">
                  <c:v>5.2968769666157263</c:v>
                </c:pt>
                <c:pt idx="127">
                  <c:v>5.2203316779379776</c:v>
                </c:pt>
                <c:pt idx="128">
                  <c:v>5.2873590848394736</c:v>
                </c:pt>
                <c:pt idx="129">
                  <c:v>5.2338085020025682</c:v>
                </c:pt>
                <c:pt idx="130">
                  <c:v>5.0238876867078144</c:v>
                </c:pt>
                <c:pt idx="131">
                  <c:v>4.9821417801624248</c:v>
                </c:pt>
                <c:pt idx="132">
                  <c:v>5.0722231101295376</c:v>
                </c:pt>
                <c:pt idx="133">
                  <c:v>5.129536356630477</c:v>
                </c:pt>
                <c:pt idx="134">
                  <c:v>5.102041228568325</c:v>
                </c:pt>
                <c:pt idx="135">
                  <c:v>5.1152107340172428</c:v>
                </c:pt>
                <c:pt idx="136">
                  <c:v>5.0444261069176557</c:v>
                </c:pt>
                <c:pt idx="137">
                  <c:v>5.0584368746568398</c:v>
                </c:pt>
                <c:pt idx="138">
                  <c:v>5.0292406838993111</c:v>
                </c:pt>
                <c:pt idx="139">
                  <c:v>4.927014807036592</c:v>
                </c:pt>
                <c:pt idx="140">
                  <c:v>4.9134397943631329</c:v>
                </c:pt>
                <c:pt idx="141">
                  <c:v>4.8097130260418561</c:v>
                </c:pt>
                <c:pt idx="142">
                  <c:v>4.7182956164592653</c:v>
                </c:pt>
                <c:pt idx="143">
                  <c:v>4.7248670852853616</c:v>
                </c:pt>
                <c:pt idx="144">
                  <c:v>4.6759872249225927</c:v>
                </c:pt>
                <c:pt idx="145">
                  <c:v>4.6096995498411921</c:v>
                </c:pt>
                <c:pt idx="146">
                  <c:v>4.7774643326416166</c:v>
                </c:pt>
                <c:pt idx="147">
                  <c:v>4.7550921396163064</c:v>
                </c:pt>
                <c:pt idx="148">
                  <c:v>4.7340099303072511</c:v>
                </c:pt>
                <c:pt idx="149">
                  <c:v>4.7090630776455802</c:v>
                </c:pt>
                <c:pt idx="150">
                  <c:v>4.6311760249974725</c:v>
                </c:pt>
                <c:pt idx="151">
                  <c:v>4.6447521215710577</c:v>
                </c:pt>
                <c:pt idx="152">
                  <c:v>4.86859789491107</c:v>
                </c:pt>
                <c:pt idx="153">
                  <c:v>4.8483312598797133</c:v>
                </c:pt>
                <c:pt idx="154">
                  <c:v>4.65842150117758</c:v>
                </c:pt>
                <c:pt idx="155">
                  <c:v>4.7325537973725034</c:v>
                </c:pt>
                <c:pt idx="156">
                  <c:v>4.5721373125767943</c:v>
                </c:pt>
                <c:pt idx="157">
                  <c:v>4.78620702124008</c:v>
                </c:pt>
                <c:pt idx="158">
                  <c:v>4.6272304007717509</c:v>
                </c:pt>
                <c:pt idx="159">
                  <c:v>4.5991182429113495</c:v>
                </c:pt>
                <c:pt idx="160">
                  <c:v>4.5083460827435164</c:v>
                </c:pt>
                <c:pt idx="161">
                  <c:v>4.391308695582814</c:v>
                </c:pt>
                <c:pt idx="162">
                  <c:v>4.3920737329746036</c:v>
                </c:pt>
                <c:pt idx="163">
                  <c:v>4.5665113000112942</c:v>
                </c:pt>
                <c:pt idx="164">
                  <c:v>4.6539506197622682</c:v>
                </c:pt>
                <c:pt idx="165">
                  <c:v>4.5523705290067547</c:v>
                </c:pt>
                <c:pt idx="166">
                  <c:v>4.6155830365764823</c:v>
                </c:pt>
                <c:pt idx="167">
                  <c:v>4.6404341381504608</c:v>
                </c:pt>
                <c:pt idx="168">
                  <c:v>4.4574099560141551</c:v>
                </c:pt>
                <c:pt idx="169">
                  <c:v>4.4218521635573333</c:v>
                </c:pt>
                <c:pt idx="170">
                  <c:v>4.3373066864927745</c:v>
                </c:pt>
                <c:pt idx="171">
                  <c:v>4.3958263350315505</c:v>
                </c:pt>
                <c:pt idx="172">
                  <c:v>4.3962472342137424</c:v>
                </c:pt>
                <c:pt idx="173">
                  <c:v>4.3431958524732277</c:v>
                </c:pt>
                <c:pt idx="174">
                  <c:v>4.1347955110982193</c:v>
                </c:pt>
                <c:pt idx="175">
                  <c:v>4.213826385239944</c:v>
                </c:pt>
                <c:pt idx="176">
                  <c:v>4.5166618509988616</c:v>
                </c:pt>
                <c:pt idx="177">
                  <c:v>4.5877322220381282</c:v>
                </c:pt>
                <c:pt idx="178">
                  <c:v>4.6044043582065175</c:v>
                </c:pt>
                <c:pt idx="179">
                  <c:v>4.658786832696733</c:v>
                </c:pt>
                <c:pt idx="180">
                  <c:v>4.71238773569406</c:v>
                </c:pt>
                <c:pt idx="181">
                  <c:v>4.6369860118556723</c:v>
                </c:pt>
                <c:pt idx="182">
                  <c:v>4.6686156407665118</c:v>
                </c:pt>
                <c:pt idx="183">
                  <c:v>4.7187006339160993</c:v>
                </c:pt>
                <c:pt idx="184">
                  <c:v>4.7425416922676513</c:v>
                </c:pt>
                <c:pt idx="185">
                  <c:v>4.8338244089693125</c:v>
                </c:pt>
                <c:pt idx="186">
                  <c:v>4.7715279810823041</c:v>
                </c:pt>
                <c:pt idx="187">
                  <c:v>4.7450840936181304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66-4EBC-83CA-6E90DF3A1B70}"/>
            </c:ext>
          </c:extLst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AOL O&amp;O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Sheet1!$B$4:$B$191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Sheet1!$E$4:$E$191</c:f>
              <c:numCache>
                <c:formatCode>0.0</c:formatCode>
                <c:ptCount val="188"/>
                <c:pt idx="0">
                  <c:v>9.7816895630417999</c:v>
                </c:pt>
                <c:pt idx="1">
                  <c:v>9.9248938794265289</c:v>
                </c:pt>
                <c:pt idx="2">
                  <c:v>9.9236451152235521</c:v>
                </c:pt>
                <c:pt idx="3">
                  <c:v>9.9262754359893339</c:v>
                </c:pt>
                <c:pt idx="4">
                  <c:v>9.9232281888888778</c:v>
                </c:pt>
                <c:pt idx="5">
                  <c:v>9.7803963384794503</c:v>
                </c:pt>
                <c:pt idx="6">
                  <c:v>9.7706466389479676</c:v>
                </c:pt>
                <c:pt idx="7">
                  <c:v>9.7704016797814592</c:v>
                </c:pt>
                <c:pt idx="8">
                  <c:v>9.9186826078530128</c:v>
                </c:pt>
                <c:pt idx="9">
                  <c:v>9.9274550993548623</c:v>
                </c:pt>
                <c:pt idx="10">
                  <c:v>9.9343355683920578</c:v>
                </c:pt>
                <c:pt idx="11">
                  <c:v>9.936361874474386</c:v>
                </c:pt>
                <c:pt idx="12">
                  <c:v>9.9359536826925368</c:v>
                </c:pt>
                <c:pt idx="13">
                  <c:v>9.9286463252761994</c:v>
                </c:pt>
                <c:pt idx="14">
                  <c:v>9.9252215450615822</c:v>
                </c:pt>
                <c:pt idx="15">
                  <c:v>9.9406334069516227</c:v>
                </c:pt>
                <c:pt idx="16">
                  <c:v>9.939492029760741</c:v>
                </c:pt>
                <c:pt idx="17">
                  <c:v>9.9373990103273453</c:v>
                </c:pt>
                <c:pt idx="18">
                  <c:v>9.9369212296121887</c:v>
                </c:pt>
                <c:pt idx="19">
                  <c:v>9.9311470901768413</c:v>
                </c:pt>
                <c:pt idx="20">
                  <c:v>9.9330320130493988</c:v>
                </c:pt>
                <c:pt idx="21">
                  <c:v>9.9358109913988386</c:v>
                </c:pt>
                <c:pt idx="22">
                  <c:v>9.9349012593783623</c:v>
                </c:pt>
                <c:pt idx="23">
                  <c:v>9.932454538925672</c:v>
                </c:pt>
                <c:pt idx="24">
                  <c:v>9.9320673374274637</c:v>
                </c:pt>
                <c:pt idx="25">
                  <c:v>9.9295716096616466</c:v>
                </c:pt>
                <c:pt idx="26">
                  <c:v>9.9319071625732764</c:v>
                </c:pt>
                <c:pt idx="27">
                  <c:v>9.9318362194162884</c:v>
                </c:pt>
                <c:pt idx="28">
                  <c:v>9.9318641266854382</c:v>
                </c:pt>
                <c:pt idx="29">
                  <c:v>9.929881502271888</c:v>
                </c:pt>
                <c:pt idx="30">
                  <c:v>9.9296058416471187</c:v>
                </c:pt>
                <c:pt idx="31">
                  <c:v>9.9337421297764656</c:v>
                </c:pt>
                <c:pt idx="32">
                  <c:v>9.9331781708131164</c:v>
                </c:pt>
                <c:pt idx="33">
                  <c:v>9.9331814085484247</c:v>
                </c:pt>
                <c:pt idx="34">
                  <c:v>9.9312943570883618</c:v>
                </c:pt>
                <c:pt idx="35">
                  <c:v>9.9241099729723832</c:v>
                </c:pt>
                <c:pt idx="36">
                  <c:v>9.9351836808683753</c:v>
                </c:pt>
                <c:pt idx="37">
                  <c:v>9.9362956553093991</c:v>
                </c:pt>
                <c:pt idx="38">
                  <c:v>9.9389792357180227</c:v>
                </c:pt>
                <c:pt idx="39">
                  <c:v>9.9366456541613744</c:v>
                </c:pt>
                <c:pt idx="40">
                  <c:v>9.9186597612439034</c:v>
                </c:pt>
                <c:pt idx="41">
                  <c:v>9.924275736461567</c:v>
                </c:pt>
                <c:pt idx="42">
                  <c:v>9.9252626046476706</c:v>
                </c:pt>
                <c:pt idx="43">
                  <c:v>9.9236205022443951</c:v>
                </c:pt>
                <c:pt idx="44">
                  <c:v>9.9294074905148033</c:v>
                </c:pt>
                <c:pt idx="45">
                  <c:v>9.9289447855036084</c:v>
                </c:pt>
                <c:pt idx="46">
                  <c:v>9.9067708828360175</c:v>
                </c:pt>
                <c:pt idx="47">
                  <c:v>9.9091602068421665</c:v>
                </c:pt>
                <c:pt idx="48">
                  <c:v>9.9177568751256953</c:v>
                </c:pt>
                <c:pt idx="49">
                  <c:v>9.9175686207629532</c:v>
                </c:pt>
                <c:pt idx="50">
                  <c:v>9.9236485899836921</c:v>
                </c:pt>
                <c:pt idx="51">
                  <c:v>9.9322675179442701</c:v>
                </c:pt>
                <c:pt idx="52">
                  <c:v>9.9366556520806331</c:v>
                </c:pt>
                <c:pt idx="53">
                  <c:v>9.9353479164843908</c:v>
                </c:pt>
                <c:pt idx="54">
                  <c:v>9.9406696802654064</c:v>
                </c:pt>
                <c:pt idx="55">
                  <c:v>9.928675009955322</c:v>
                </c:pt>
                <c:pt idx="56">
                  <c:v>9.9292991762891063</c:v>
                </c:pt>
                <c:pt idx="57">
                  <c:v>9.9335341642779547</c:v>
                </c:pt>
                <c:pt idx="58">
                  <c:v>9.9344048613298401</c:v>
                </c:pt>
                <c:pt idx="59">
                  <c:v>9.9391419705233712</c:v>
                </c:pt>
                <c:pt idx="60">
                  <c:v>9.9330234568594946</c:v>
                </c:pt>
                <c:pt idx="61">
                  <c:v>9.9363051201477397</c:v>
                </c:pt>
                <c:pt idx="62">
                  <c:v>9.9408533671849071</c:v>
                </c:pt>
                <c:pt idx="63">
                  <c:v>9.9414913003040546</c:v>
                </c:pt>
                <c:pt idx="64">
                  <c:v>9.9449657341847733</c:v>
                </c:pt>
                <c:pt idx="65">
                  <c:v>9.9434290370465614</c:v>
                </c:pt>
                <c:pt idx="66">
                  <c:v>9.937734626155251</c:v>
                </c:pt>
                <c:pt idx="67">
                  <c:v>9.9406382659303194</c:v>
                </c:pt>
                <c:pt idx="68">
                  <c:v>9.9442290811861849</c:v>
                </c:pt>
                <c:pt idx="69">
                  <c:v>9.9411039990771073</c:v>
                </c:pt>
                <c:pt idx="70">
                  <c:v>9.9409050930573102</c:v>
                </c:pt>
                <c:pt idx="71">
                  <c:v>9.9474095723837639</c:v>
                </c:pt>
                <c:pt idx="72">
                  <c:v>9.9435683729914626</c:v>
                </c:pt>
                <c:pt idx="73">
                  <c:v>9.947360475291152</c:v>
                </c:pt>
                <c:pt idx="74">
                  <c:v>9.9451137014445159</c:v>
                </c:pt>
                <c:pt idx="75">
                  <c:v>9.9419229990111475</c:v>
                </c:pt>
                <c:pt idx="76">
                  <c:v>9.9363119597864848</c:v>
                </c:pt>
                <c:pt idx="77">
                  <c:v>9.9388933660446028</c:v>
                </c:pt>
                <c:pt idx="78">
                  <c:v>9.9439121073700996</c:v>
                </c:pt>
                <c:pt idx="79">
                  <c:v>9.9357320584839872</c:v>
                </c:pt>
                <c:pt idx="80">
                  <c:v>9.9306046064795552</c:v>
                </c:pt>
                <c:pt idx="81">
                  <c:v>9.9241526635789317</c:v>
                </c:pt>
                <c:pt idx="82">
                  <c:v>9.8977954737294045</c:v>
                </c:pt>
                <c:pt idx="83">
                  <c:v>9.8941951464318993</c:v>
                </c:pt>
                <c:pt idx="84">
                  <c:v>9.9024344464365761</c:v>
                </c:pt>
                <c:pt idx="85">
                  <c:v>9.9083158292170435</c:v>
                </c:pt>
                <c:pt idx="86">
                  <c:v>9.8965782320724767</c:v>
                </c:pt>
                <c:pt idx="87">
                  <c:v>9.8895469834358405</c:v>
                </c:pt>
                <c:pt idx="88">
                  <c:v>9.8935020733812991</c:v>
                </c:pt>
                <c:pt idx="89">
                  <c:v>9.8879463270582448</c:v>
                </c:pt>
                <c:pt idx="90">
                  <c:v>9.8857017386429167</c:v>
                </c:pt>
                <c:pt idx="91">
                  <c:v>9.8817719027527371</c:v>
                </c:pt>
                <c:pt idx="92">
                  <c:v>9.8812159556681376</c:v>
                </c:pt>
                <c:pt idx="93">
                  <c:v>9.8869238356281333</c:v>
                </c:pt>
                <c:pt idx="94">
                  <c:v>9.8919152146975406</c:v>
                </c:pt>
                <c:pt idx="95">
                  <c:v>9.8940125751313222</c:v>
                </c:pt>
                <c:pt idx="96">
                  <c:v>9.8922422276187429</c:v>
                </c:pt>
                <c:pt idx="97">
                  <c:v>9.8876643104839292</c:v>
                </c:pt>
                <c:pt idx="98">
                  <c:v>9.8832019496967938</c:v>
                </c:pt>
                <c:pt idx="99">
                  <c:v>9.8860934477220859</c:v>
                </c:pt>
                <c:pt idx="100">
                  <c:v>9.8900720302700957</c:v>
                </c:pt>
                <c:pt idx="101">
                  <c:v>9.8875460171476774</c:v>
                </c:pt>
                <c:pt idx="102">
                  <c:v>9.8873616352222236</c:v>
                </c:pt>
                <c:pt idx="103">
                  <c:v>9.8910678130069414</c:v>
                </c:pt>
                <c:pt idx="104">
                  <c:v>9.8831164688718225</c:v>
                </c:pt>
                <c:pt idx="105">
                  <c:v>9.8847646393472459</c:v>
                </c:pt>
                <c:pt idx="106">
                  <c:v>9.8910180515808683</c:v>
                </c:pt>
                <c:pt idx="107">
                  <c:v>9.8779260980291212</c:v>
                </c:pt>
                <c:pt idx="108">
                  <c:v>9.8896286794159689</c:v>
                </c:pt>
                <c:pt idx="109">
                  <c:v>9.8738072697617607</c:v>
                </c:pt>
                <c:pt idx="110">
                  <c:v>9.8751737538891966</c:v>
                </c:pt>
                <c:pt idx="111">
                  <c:v>9.8734853638390145</c:v>
                </c:pt>
                <c:pt idx="112">
                  <c:v>9.878996254829838</c:v>
                </c:pt>
                <c:pt idx="113">
                  <c:v>9.8855118176200936</c:v>
                </c:pt>
                <c:pt idx="114">
                  <c:v>9.9023652553721444</c:v>
                </c:pt>
                <c:pt idx="115">
                  <c:v>9.9187091136308343</c:v>
                </c:pt>
                <c:pt idx="116">
                  <c:v>9.9194088167863033</c:v>
                </c:pt>
                <c:pt idx="117">
                  <c:v>9.9154262667978585</c:v>
                </c:pt>
                <c:pt idx="118">
                  <c:v>9.9130711045988491</c:v>
                </c:pt>
                <c:pt idx="119">
                  <c:v>9.905481666559389</c:v>
                </c:pt>
                <c:pt idx="120">
                  <c:v>9.9236668121619545</c:v>
                </c:pt>
                <c:pt idx="121">
                  <c:v>9.9264382721141722</c:v>
                </c:pt>
                <c:pt idx="122">
                  <c:v>9.921658901068529</c:v>
                </c:pt>
                <c:pt idx="123">
                  <c:v>9.9151403029000544</c:v>
                </c:pt>
                <c:pt idx="124">
                  <c:v>9.9061590879200132</c:v>
                </c:pt>
                <c:pt idx="125">
                  <c:v>9.9121232059835656</c:v>
                </c:pt>
                <c:pt idx="126">
                  <c:v>9.6371760122937893</c:v>
                </c:pt>
                <c:pt idx="127">
                  <c:v>9.6346399796935671</c:v>
                </c:pt>
                <c:pt idx="128">
                  <c:v>9.6319638320134118</c:v>
                </c:pt>
                <c:pt idx="129">
                  <c:v>9.6355843876590583</c:v>
                </c:pt>
                <c:pt idx="130">
                  <c:v>9.9198516038706757</c:v>
                </c:pt>
                <c:pt idx="131">
                  <c:v>9.6416489504614233</c:v>
                </c:pt>
                <c:pt idx="132">
                  <c:v>9.7695617159795969</c:v>
                </c:pt>
                <c:pt idx="133">
                  <c:v>9.9152932651443013</c:v>
                </c:pt>
                <c:pt idx="134">
                  <c:v>9.9260758969938507</c:v>
                </c:pt>
                <c:pt idx="135">
                  <c:v>9.9172823337260905</c:v>
                </c:pt>
                <c:pt idx="136">
                  <c:v>9.918995562617388</c:v>
                </c:pt>
                <c:pt idx="137">
                  <c:v>9.9028305127559548</c:v>
                </c:pt>
                <c:pt idx="138">
                  <c:v>9.776324615606617</c:v>
                </c:pt>
                <c:pt idx="139">
                  <c:v>9.5910875956139066</c:v>
                </c:pt>
                <c:pt idx="140">
                  <c:v>9.7646141869453817</c:v>
                </c:pt>
                <c:pt idx="141">
                  <c:v>9.7811557050230622</c:v>
                </c:pt>
                <c:pt idx="142">
                  <c:v>9.7866678512757197</c:v>
                </c:pt>
                <c:pt idx="143">
                  <c:v>9.7803897029819762</c:v>
                </c:pt>
                <c:pt idx="144">
                  <c:v>9.783664953405065</c:v>
                </c:pt>
                <c:pt idx="145">
                  <c:v>9.6159496532334607</c:v>
                </c:pt>
                <c:pt idx="146">
                  <c:v>9.6182491293774568</c:v>
                </c:pt>
                <c:pt idx="147">
                  <c:v>9.6277164098114891</c:v>
                </c:pt>
                <c:pt idx="148">
                  <c:v>9.7592690454638173</c:v>
                </c:pt>
                <c:pt idx="149">
                  <c:v>9.9190909336100521</c:v>
                </c:pt>
                <c:pt idx="150">
                  <c:v>9.9173135068160825</c:v>
                </c:pt>
                <c:pt idx="151">
                  <c:v>9.9225349483759384</c:v>
                </c:pt>
                <c:pt idx="152">
                  <c:v>9.9232379744368302</c:v>
                </c:pt>
                <c:pt idx="153">
                  <c:v>9.7815846561160047</c:v>
                </c:pt>
                <c:pt idx="154">
                  <c:v>9.7695233642467727</c:v>
                </c:pt>
                <c:pt idx="155">
                  <c:v>9.7845645225937279</c:v>
                </c:pt>
                <c:pt idx="156">
                  <c:v>9.7706107781385789</c:v>
                </c:pt>
                <c:pt idx="157">
                  <c:v>9.7639390668880779</c:v>
                </c:pt>
                <c:pt idx="158">
                  <c:v>9.783076535683044</c:v>
                </c:pt>
                <c:pt idx="159">
                  <c:v>9.7689963825995463</c:v>
                </c:pt>
                <c:pt idx="160">
                  <c:v>9.7916657114598635</c:v>
                </c:pt>
                <c:pt idx="161">
                  <c:v>9.6235348446037623</c:v>
                </c:pt>
                <c:pt idx="162">
                  <c:v>9.6113920155717647</c:v>
                </c:pt>
                <c:pt idx="163">
                  <c:v>9.6109613807918013</c:v>
                </c:pt>
                <c:pt idx="164">
                  <c:v>9.617302272322199</c:v>
                </c:pt>
                <c:pt idx="165">
                  <c:v>9.437460388249951</c:v>
                </c:pt>
                <c:pt idx="166">
                  <c:v>9.4380229550886341</c:v>
                </c:pt>
                <c:pt idx="167">
                  <c:v>9.4276710332977984</c:v>
                </c:pt>
                <c:pt idx="168">
                  <c:v>9.4246512738682604</c:v>
                </c:pt>
                <c:pt idx="169">
                  <c:v>9.6190464465548171</c:v>
                </c:pt>
                <c:pt idx="170">
                  <c:v>9.773233006577362</c:v>
                </c:pt>
                <c:pt idx="171">
                  <c:v>9.8935476048183233</c:v>
                </c:pt>
                <c:pt idx="172">
                  <c:v>9.8947171554478359</c:v>
                </c:pt>
                <c:pt idx="173">
                  <c:v>9.9008875026873824</c:v>
                </c:pt>
                <c:pt idx="174">
                  <c:v>9.8933715803830626</c:v>
                </c:pt>
                <c:pt idx="175">
                  <c:v>9.892649785853596</c:v>
                </c:pt>
                <c:pt idx="176">
                  <c:v>9.9086691532420907</c:v>
                </c:pt>
                <c:pt idx="177">
                  <c:v>9.909527486497236</c:v>
                </c:pt>
                <c:pt idx="178">
                  <c:v>9.9144231041918864</c:v>
                </c:pt>
                <c:pt idx="179">
                  <c:v>9.9259841052395874</c:v>
                </c:pt>
                <c:pt idx="180">
                  <c:v>9.923993623905691</c:v>
                </c:pt>
                <c:pt idx="181">
                  <c:v>9.9155426771866715</c:v>
                </c:pt>
                <c:pt idx="182">
                  <c:v>9.9112617785226966</c:v>
                </c:pt>
                <c:pt idx="183">
                  <c:v>9.6306024139790996</c:v>
                </c:pt>
                <c:pt idx="184">
                  <c:v>9.6320993454440238</c:v>
                </c:pt>
                <c:pt idx="185">
                  <c:v>9.6305430855728993</c:v>
                </c:pt>
                <c:pt idx="186">
                  <c:v>9.6309963055897612</c:v>
                </c:pt>
                <c:pt idx="187">
                  <c:v>9.6115223241121299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B66-4EBC-83CA-6E90DF3A1B70}"/>
            </c:ext>
          </c:extLst>
        </c:ser>
        <c:ser>
          <c:idx val="3"/>
          <c:order val="3"/>
          <c:tx>
            <c:strRef>
              <c:f>Sheet1!$F$3</c:f>
              <c:strCache>
                <c:ptCount val="1"/>
                <c:pt idx="0">
                  <c:v>AOL SEM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Sheet1!$B$4:$B$191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Sheet1!$F$4:$F$191</c:f>
              <c:numCache>
                <c:formatCode>0.0</c:formatCode>
                <c:ptCount val="188"/>
                <c:pt idx="0">
                  <c:v>5.7729304271306496</c:v>
                </c:pt>
                <c:pt idx="1">
                  <c:v>5.7924235553159766</c:v>
                </c:pt>
                <c:pt idx="2">
                  <c:v>5.8386261103893418</c:v>
                </c:pt>
                <c:pt idx="3">
                  <c:v>5.9219970608709094</c:v>
                </c:pt>
                <c:pt idx="4">
                  <c:v>5.8243577773807749</c:v>
                </c:pt>
                <c:pt idx="5">
                  <c:v>5.7759215290956964</c:v>
                </c:pt>
                <c:pt idx="6">
                  <c:v>5.6569890639227882</c:v>
                </c:pt>
                <c:pt idx="7">
                  <c:v>5.9391202429308301</c:v>
                </c:pt>
                <c:pt idx="8">
                  <c:v>6.0663617331001625</c:v>
                </c:pt>
                <c:pt idx="9">
                  <c:v>6.0724620987092273</c:v>
                </c:pt>
                <c:pt idx="10">
                  <c:v>6.1053722099831349</c:v>
                </c:pt>
                <c:pt idx="11">
                  <c:v>6.0497778022855986</c:v>
                </c:pt>
                <c:pt idx="12">
                  <c:v>6.0797477151541681</c:v>
                </c:pt>
                <c:pt idx="13">
                  <c:v>6.0228239689054464</c:v>
                </c:pt>
                <c:pt idx="14">
                  <c:v>6.0729253765662037</c:v>
                </c:pt>
                <c:pt idx="15">
                  <c:v>6.1131498450941733</c:v>
                </c:pt>
                <c:pt idx="16">
                  <c:v>6.1519539603489903</c:v>
                </c:pt>
                <c:pt idx="17">
                  <c:v>6.2015635469167023</c:v>
                </c:pt>
                <c:pt idx="18">
                  <c:v>6.1895691753185895</c:v>
                </c:pt>
                <c:pt idx="19">
                  <c:v>6.2647039557780353</c:v>
                </c:pt>
                <c:pt idx="20">
                  <c:v>6.2035106237592412</c:v>
                </c:pt>
                <c:pt idx="21">
                  <c:v>5.9540436949895641</c:v>
                </c:pt>
                <c:pt idx="22">
                  <c:v>5.9386155595798495</c:v>
                </c:pt>
                <c:pt idx="23">
                  <c:v>5.9044877520693806</c:v>
                </c:pt>
                <c:pt idx="24">
                  <c:v>5.8584091725669891</c:v>
                </c:pt>
                <c:pt idx="25">
                  <c:v>5.8622917254398716</c:v>
                </c:pt>
                <c:pt idx="26">
                  <c:v>5.8406582114755849</c:v>
                </c:pt>
                <c:pt idx="27">
                  <c:v>5.8517209952706999</c:v>
                </c:pt>
                <c:pt idx="28">
                  <c:v>5.9339834987267661</c:v>
                </c:pt>
                <c:pt idx="29">
                  <c:v>5.9646876706810197</c:v>
                </c:pt>
                <c:pt idx="30">
                  <c:v>5.9996848957094393</c:v>
                </c:pt>
                <c:pt idx="31">
                  <c:v>5.9041135006176244</c:v>
                </c:pt>
                <c:pt idx="32">
                  <c:v>5.9769270023191847</c:v>
                </c:pt>
                <c:pt idx="33">
                  <c:v>5.9141928081871997</c:v>
                </c:pt>
                <c:pt idx="34">
                  <c:v>5.9174421852014314</c:v>
                </c:pt>
                <c:pt idx="35">
                  <c:v>5.9758166313967065</c:v>
                </c:pt>
                <c:pt idx="36">
                  <c:v>6.0047993910956068</c:v>
                </c:pt>
                <c:pt idx="37">
                  <c:v>6.012243849389173</c:v>
                </c:pt>
                <c:pt idx="38">
                  <c:v>6.0198793597373408</c:v>
                </c:pt>
                <c:pt idx="39">
                  <c:v>5.9915248374187104</c:v>
                </c:pt>
                <c:pt idx="40">
                  <c:v>6.0201434703595531</c:v>
                </c:pt>
                <c:pt idx="41">
                  <c:v>5.9828484250530565</c:v>
                </c:pt>
                <c:pt idx="42">
                  <c:v>6.0231078848455235</c:v>
                </c:pt>
                <c:pt idx="43">
                  <c:v>5.8329704633353963</c:v>
                </c:pt>
                <c:pt idx="44">
                  <c:v>5.6018373963726944</c:v>
                </c:pt>
                <c:pt idx="45">
                  <c:v>5.6009436845487626</c:v>
                </c:pt>
                <c:pt idx="46">
                  <c:v>5.2504426189162254</c:v>
                </c:pt>
                <c:pt idx="47">
                  <c:v>5.3402137343845588</c:v>
                </c:pt>
                <c:pt idx="48">
                  <c:v>5.2977722346601395</c:v>
                </c:pt>
                <c:pt idx="49">
                  <c:v>5.3572725886130295</c:v>
                </c:pt>
                <c:pt idx="50">
                  <c:v>5.347916449492212</c:v>
                </c:pt>
                <c:pt idx="51">
                  <c:v>5.3677891672035862</c:v>
                </c:pt>
                <c:pt idx="52">
                  <c:v>5.6027971116335307</c:v>
                </c:pt>
                <c:pt idx="53">
                  <c:v>5.7447816442935977</c:v>
                </c:pt>
                <c:pt idx="54">
                  <c:v>5.756158252078488</c:v>
                </c:pt>
                <c:pt idx="55">
                  <c:v>5.8248567093446217</c:v>
                </c:pt>
                <c:pt idx="56">
                  <c:v>5.9308584706666183</c:v>
                </c:pt>
                <c:pt idx="57">
                  <c:v>5.9319086478891716</c:v>
                </c:pt>
                <c:pt idx="58">
                  <c:v>5.9845040974241437</c:v>
                </c:pt>
                <c:pt idx="59">
                  <c:v>5.8342430782462005</c:v>
                </c:pt>
                <c:pt idx="60">
                  <c:v>5.771058044451113</c:v>
                </c:pt>
                <c:pt idx="61">
                  <c:v>5.9373789119156015</c:v>
                </c:pt>
                <c:pt idx="62">
                  <c:v>5.7549011718699523</c:v>
                </c:pt>
                <c:pt idx="63">
                  <c:v>5.6555642713945495</c:v>
                </c:pt>
                <c:pt idx="64">
                  <c:v>5.7233838038605098</c:v>
                </c:pt>
                <c:pt idx="65">
                  <c:v>5.3723118000588936</c:v>
                </c:pt>
                <c:pt idx="66">
                  <c:v>5.2069227337177093</c:v>
                </c:pt>
                <c:pt idx="67">
                  <c:v>5.1852921545092023</c:v>
                </c:pt>
                <c:pt idx="68">
                  <c:v>5.1047464860786746</c:v>
                </c:pt>
                <c:pt idx="69">
                  <c:v>5.1480510979074969</c:v>
                </c:pt>
                <c:pt idx="70">
                  <c:v>5.1715488239428442</c:v>
                </c:pt>
                <c:pt idx="71">
                  <c:v>5.1699717797829434</c:v>
                </c:pt>
                <c:pt idx="72">
                  <c:v>5.2001033387860724</c:v>
                </c:pt>
                <c:pt idx="73">
                  <c:v>5.2021002620849099</c:v>
                </c:pt>
                <c:pt idx="74">
                  <c:v>5.1305604384753032</c:v>
                </c:pt>
                <c:pt idx="75">
                  <c:v>5.15662533347676</c:v>
                </c:pt>
                <c:pt idx="76">
                  <c:v>5.4112547817442751</c:v>
                </c:pt>
                <c:pt idx="77">
                  <c:v>5.4725023682721217</c:v>
                </c:pt>
                <c:pt idx="78">
                  <c:v>5.4887029240241798</c:v>
                </c:pt>
                <c:pt idx="79">
                  <c:v>5.4623630435537152</c:v>
                </c:pt>
                <c:pt idx="80">
                  <c:v>5.4316356086461948</c:v>
                </c:pt>
                <c:pt idx="81">
                  <c:v>5.4296330718402128</c:v>
                </c:pt>
                <c:pt idx="82">
                  <c:v>5.4484314506755274</c:v>
                </c:pt>
                <c:pt idx="83">
                  <c:v>5.5155497804271247</c:v>
                </c:pt>
                <c:pt idx="84">
                  <c:v>5.6151606424679192</c:v>
                </c:pt>
                <c:pt idx="85">
                  <c:v>5.5114143194888108</c:v>
                </c:pt>
                <c:pt idx="86">
                  <c:v>5.4719116308897364</c:v>
                </c:pt>
                <c:pt idx="87">
                  <c:v>5.2977318786113976</c:v>
                </c:pt>
                <c:pt idx="88">
                  <c:v>5.2144176757265344</c:v>
                </c:pt>
                <c:pt idx="89">
                  <c:v>5.1934179111405108</c:v>
                </c:pt>
                <c:pt idx="90">
                  <c:v>5.1746633508192481</c:v>
                </c:pt>
                <c:pt idx="91">
                  <c:v>5.1424664327992096</c:v>
                </c:pt>
                <c:pt idx="92">
                  <c:v>5.1524249764091872</c:v>
                </c:pt>
                <c:pt idx="93">
                  <c:v>5.255168958522364</c:v>
                </c:pt>
                <c:pt idx="94">
                  <c:v>5.3015282986130794</c:v>
                </c:pt>
                <c:pt idx="95">
                  <c:v>5.2560441995249887</c:v>
                </c:pt>
                <c:pt idx="96">
                  <c:v>5.2742301628319268</c:v>
                </c:pt>
                <c:pt idx="97">
                  <c:v>5.2880021437011111</c:v>
                </c:pt>
                <c:pt idx="98">
                  <c:v>5.2816630910625868</c:v>
                </c:pt>
                <c:pt idx="99">
                  <c:v>5.2547108722141758</c:v>
                </c:pt>
                <c:pt idx="100">
                  <c:v>5.2279839197377616</c:v>
                </c:pt>
                <c:pt idx="101">
                  <c:v>5.2152899476122121</c:v>
                </c:pt>
                <c:pt idx="102">
                  <c:v>5.1413121929310011</c:v>
                </c:pt>
                <c:pt idx="103">
                  <c:v>5.1603268905132937</c:v>
                </c:pt>
                <c:pt idx="104">
                  <c:v>5.2082656716898095</c:v>
                </c:pt>
                <c:pt idx="105">
                  <c:v>5.4040248077046735</c:v>
                </c:pt>
                <c:pt idx="106">
                  <c:v>5.3581401910237352</c:v>
                </c:pt>
                <c:pt idx="107">
                  <c:v>5.331069493990813</c:v>
                </c:pt>
                <c:pt idx="108">
                  <c:v>5.34669228091792</c:v>
                </c:pt>
                <c:pt idx="109">
                  <c:v>5.3868067733240261</c:v>
                </c:pt>
                <c:pt idx="110">
                  <c:v>5.4085233254210525</c:v>
                </c:pt>
                <c:pt idx="111">
                  <c:v>5.3963076113209416</c:v>
                </c:pt>
                <c:pt idx="112">
                  <c:v>5.4275027429147347</c:v>
                </c:pt>
                <c:pt idx="113">
                  <c:v>5.3850213633988986</c:v>
                </c:pt>
                <c:pt idx="114">
                  <c:v>5.3696079752694512</c:v>
                </c:pt>
                <c:pt idx="115">
                  <c:v>5.3537156202702745</c:v>
                </c:pt>
                <c:pt idx="116">
                  <c:v>5.3038103539895562</c:v>
                </c:pt>
                <c:pt idx="117">
                  <c:v>5.1878746635865314</c:v>
                </c:pt>
                <c:pt idx="118">
                  <c:v>5.2499635399926143</c:v>
                </c:pt>
                <c:pt idx="119">
                  <c:v>5.3674909989315402</c:v>
                </c:pt>
                <c:pt idx="120">
                  <c:v>5.3653534861027685</c:v>
                </c:pt>
                <c:pt idx="121">
                  <c:v>5.4526507184619959</c:v>
                </c:pt>
                <c:pt idx="122">
                  <c:v>5.5350881249680945</c:v>
                </c:pt>
                <c:pt idx="123">
                  <c:v>5.3879724714376005</c:v>
                </c:pt>
                <c:pt idx="124">
                  <c:v>5.2631506679030995</c:v>
                </c:pt>
                <c:pt idx="125">
                  <c:v>5.2632916050442331</c:v>
                </c:pt>
                <c:pt idx="126">
                  <c:v>5.2827399416468594</c:v>
                </c:pt>
                <c:pt idx="127">
                  <c:v>5.1881023654474259</c:v>
                </c:pt>
                <c:pt idx="128">
                  <c:v>5.1328247087509196</c:v>
                </c:pt>
                <c:pt idx="129">
                  <c:v>5.1232491509285198</c:v>
                </c:pt>
                <c:pt idx="130">
                  <c:v>5.0996028197036409</c:v>
                </c:pt>
                <c:pt idx="131">
                  <c:v>5.0054565335633692</c:v>
                </c:pt>
                <c:pt idx="132">
                  <c:v>5.0514038817149549</c:v>
                </c:pt>
                <c:pt idx="133">
                  <c:v>5.09798044972369</c:v>
                </c:pt>
                <c:pt idx="134">
                  <c:v>5.1340111822830528</c:v>
                </c:pt>
                <c:pt idx="135">
                  <c:v>5.278645139726537</c:v>
                </c:pt>
                <c:pt idx="136">
                  <c:v>5.2976424629087866</c:v>
                </c:pt>
                <c:pt idx="137">
                  <c:v>5.1913975263281804</c:v>
                </c:pt>
                <c:pt idx="138">
                  <c:v>5.1619233366523369</c:v>
                </c:pt>
                <c:pt idx="139">
                  <c:v>5.2062260655258319</c:v>
                </c:pt>
                <c:pt idx="140">
                  <c:v>5.1147430411503541</c:v>
                </c:pt>
                <c:pt idx="141">
                  <c:v>5.0736724013887615</c:v>
                </c:pt>
                <c:pt idx="142">
                  <c:v>5.0749267936428319</c:v>
                </c:pt>
                <c:pt idx="143">
                  <c:v>4.9713109186263091</c:v>
                </c:pt>
                <c:pt idx="144">
                  <c:v>4.9774094777661313</c:v>
                </c:pt>
                <c:pt idx="145">
                  <c:v>4.9096388969174791</c:v>
                </c:pt>
                <c:pt idx="146">
                  <c:v>4.9310118897229005</c:v>
                </c:pt>
                <c:pt idx="147">
                  <c:v>5.0895523966880463</c:v>
                </c:pt>
                <c:pt idx="148">
                  <c:v>5.2282721666883258</c:v>
                </c:pt>
                <c:pt idx="149">
                  <c:v>5.243771015902345</c:v>
                </c:pt>
                <c:pt idx="150">
                  <c:v>5.4242688830581143</c:v>
                </c:pt>
                <c:pt idx="151">
                  <c:v>5.4142166992068983</c:v>
                </c:pt>
                <c:pt idx="152">
                  <c:v>5.4357053172176233</c:v>
                </c:pt>
                <c:pt idx="153">
                  <c:v>5.118560412280285</c:v>
                </c:pt>
                <c:pt idx="154">
                  <c:v>5.0634106083611483</c:v>
                </c:pt>
                <c:pt idx="155">
                  <c:v>5.0262004002332699</c:v>
                </c:pt>
                <c:pt idx="156">
                  <c:v>4.9899298237162855</c:v>
                </c:pt>
                <c:pt idx="157">
                  <c:v>4.9573652525382048</c:v>
                </c:pt>
                <c:pt idx="158">
                  <c:v>4.9420304538904674</c:v>
                </c:pt>
                <c:pt idx="159">
                  <c:v>4.9302611510700185</c:v>
                </c:pt>
                <c:pt idx="160">
                  <c:v>4.7336417767166692</c:v>
                </c:pt>
                <c:pt idx="161">
                  <c:v>4.873617071361644</c:v>
                </c:pt>
                <c:pt idx="162">
                  <c:v>4.8225845835250238</c:v>
                </c:pt>
                <c:pt idx="163">
                  <c:v>4.7933290094119352</c:v>
                </c:pt>
                <c:pt idx="164">
                  <c:v>4.8131200011868973</c:v>
                </c:pt>
                <c:pt idx="165">
                  <c:v>4.803306451367324</c:v>
                </c:pt>
                <c:pt idx="166">
                  <c:v>4.827987629787196</c:v>
                </c:pt>
                <c:pt idx="167">
                  <c:v>4.9528662908703573</c:v>
                </c:pt>
                <c:pt idx="168">
                  <c:v>4.9676484942450418</c:v>
                </c:pt>
                <c:pt idx="169">
                  <c:v>5.1318810299596596</c:v>
                </c:pt>
                <c:pt idx="170">
                  <c:v>5.1901357504121597</c:v>
                </c:pt>
                <c:pt idx="171">
                  <c:v>5.2261282635005104</c:v>
                </c:pt>
                <c:pt idx="172">
                  <c:v>5.2715263633545479</c:v>
                </c:pt>
                <c:pt idx="173">
                  <c:v>5.3740299194203054</c:v>
                </c:pt>
                <c:pt idx="174">
                  <c:v>5.2836887468543976</c:v>
                </c:pt>
                <c:pt idx="175">
                  <c:v>5.5346891111891532</c:v>
                </c:pt>
                <c:pt idx="176">
                  <c:v>5.5698467142839885</c:v>
                </c:pt>
                <c:pt idx="177">
                  <c:v>5.5865736336658678</c:v>
                </c:pt>
                <c:pt idx="178">
                  <c:v>5.400009718791523</c:v>
                </c:pt>
                <c:pt idx="179">
                  <c:v>5.1752536671524716</c:v>
                </c:pt>
                <c:pt idx="180">
                  <c:v>5.1314405205702469</c:v>
                </c:pt>
                <c:pt idx="181">
                  <c:v>5.1513746785164098</c:v>
                </c:pt>
                <c:pt idx="182">
                  <c:v>5.1633863410395398</c:v>
                </c:pt>
                <c:pt idx="183">
                  <c:v>5.1284042861596886</c:v>
                </c:pt>
                <c:pt idx="184">
                  <c:v>5.1451210746292899</c:v>
                </c:pt>
                <c:pt idx="185">
                  <c:v>5.0950240023323738</c:v>
                </c:pt>
                <c:pt idx="186">
                  <c:v>5.1164250286430883</c:v>
                </c:pt>
                <c:pt idx="187">
                  <c:v>5.1508743616264363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B66-4EBC-83CA-6E90DF3A1B70}"/>
            </c:ext>
          </c:extLst>
        </c:ser>
        <c:ser>
          <c:idx val="4"/>
          <c:order val="4"/>
          <c:tx>
            <c:strRef>
              <c:f>Sheet1!$G$3</c:f>
              <c:strCache>
                <c:ptCount val="1"/>
                <c:pt idx="0">
                  <c:v>CBSi</c:v>
                </c:pt>
              </c:strCache>
            </c:strRef>
          </c:tx>
          <c:spPr>
            <a:ln w="25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Sheet1!$B$4:$B$191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Sheet1!$G$4:$G$191</c:f>
              <c:numCache>
                <c:formatCode>0.0</c:formatCode>
                <c:ptCount val="188"/>
                <c:pt idx="0">
                  <c:v>5.2147085489080141</c:v>
                </c:pt>
                <c:pt idx="1">
                  <c:v>5.291599208518968</c:v>
                </c:pt>
                <c:pt idx="2">
                  <c:v>5.4157593271066613</c:v>
                </c:pt>
                <c:pt idx="3">
                  <c:v>5.5828181660740999</c:v>
                </c:pt>
                <c:pt idx="4">
                  <c:v>5.4525382155854407</c:v>
                </c:pt>
                <c:pt idx="5">
                  <c:v>5.5950485772505676</c:v>
                </c:pt>
                <c:pt idx="6">
                  <c:v>5.6934811982776337</c:v>
                </c:pt>
                <c:pt idx="7">
                  <c:v>5.7812974942777773</c:v>
                </c:pt>
                <c:pt idx="8">
                  <c:v>5.8175929199203376</c:v>
                </c:pt>
                <c:pt idx="9">
                  <c:v>5.8525048775375295</c:v>
                </c:pt>
                <c:pt idx="10">
                  <c:v>5.7429278005895643</c:v>
                </c:pt>
                <c:pt idx="11">
                  <c:v>5.7293962285137487</c:v>
                </c:pt>
                <c:pt idx="12">
                  <c:v>5.6034479367452104</c:v>
                </c:pt>
                <c:pt idx="13">
                  <c:v>5.5571137876262462</c:v>
                </c:pt>
                <c:pt idx="14">
                  <c:v>5.5232437629548183</c:v>
                </c:pt>
                <c:pt idx="15">
                  <c:v>5.5804682334960667</c:v>
                </c:pt>
                <c:pt idx="16">
                  <c:v>5.5685130531092133</c:v>
                </c:pt>
                <c:pt idx="17">
                  <c:v>5.5848317761514714</c:v>
                </c:pt>
                <c:pt idx="18">
                  <c:v>5.7961505890211029</c:v>
                </c:pt>
                <c:pt idx="19">
                  <c:v>5.7600261491259968</c:v>
                </c:pt>
                <c:pt idx="20">
                  <c:v>5.7539393359143123</c:v>
                </c:pt>
                <c:pt idx="21">
                  <c:v>5.5537735788548783</c:v>
                </c:pt>
                <c:pt idx="22">
                  <c:v>5.4848900667440716</c:v>
                </c:pt>
                <c:pt idx="23">
                  <c:v>5.4306193132587177</c:v>
                </c:pt>
                <c:pt idx="24">
                  <c:v>5.4552575078394039</c:v>
                </c:pt>
                <c:pt idx="25">
                  <c:v>5.6050243488264524</c:v>
                </c:pt>
                <c:pt idx="26">
                  <c:v>5.6360752668817122</c:v>
                </c:pt>
                <c:pt idx="27">
                  <c:v>5.4758642888445799</c:v>
                </c:pt>
                <c:pt idx="28">
                  <c:v>5.5305459736463876</c:v>
                </c:pt>
                <c:pt idx="29">
                  <c:v>5.5939979354476108</c:v>
                </c:pt>
                <c:pt idx="30">
                  <c:v>5.5921193710814023</c:v>
                </c:pt>
                <c:pt idx="31">
                  <c:v>5.6164177413438683</c:v>
                </c:pt>
                <c:pt idx="32">
                  <c:v>5.5997322187727088</c:v>
                </c:pt>
                <c:pt idx="33">
                  <c:v>5.4342883008520122</c:v>
                </c:pt>
                <c:pt idx="34">
                  <c:v>5.4271450489863229</c:v>
                </c:pt>
                <c:pt idx="35">
                  <c:v>5.4671898132079635</c:v>
                </c:pt>
                <c:pt idx="36">
                  <c:v>5.4607381168160689</c:v>
                </c:pt>
                <c:pt idx="37">
                  <c:v>5.5116150163533941</c:v>
                </c:pt>
                <c:pt idx="38">
                  <c:v>5.5461854285820715</c:v>
                </c:pt>
                <c:pt idx="39">
                  <c:v>5.5113135936373121</c:v>
                </c:pt>
                <c:pt idx="40">
                  <c:v>5.450141476165367</c:v>
                </c:pt>
                <c:pt idx="41">
                  <c:v>5.3701047372630812</c:v>
                </c:pt>
                <c:pt idx="42">
                  <c:v>5.2353208528566455</c:v>
                </c:pt>
                <c:pt idx="43">
                  <c:v>5.2377243782380054</c:v>
                </c:pt>
                <c:pt idx="44">
                  <c:v>5.2270050962123253</c:v>
                </c:pt>
                <c:pt idx="45">
                  <c:v>5.0786791145965156</c:v>
                </c:pt>
                <c:pt idx="46">
                  <c:v>5.0223497069043734</c:v>
                </c:pt>
                <c:pt idx="47">
                  <c:v>5.0254335195999351</c:v>
                </c:pt>
                <c:pt idx="48">
                  <c:v>5.2005741855124885</c:v>
                </c:pt>
                <c:pt idx="49">
                  <c:v>5.2250271686345338</c:v>
                </c:pt>
                <c:pt idx="50">
                  <c:v>5.2705611892476378</c:v>
                </c:pt>
                <c:pt idx="51">
                  <c:v>5.23891504806749</c:v>
                </c:pt>
                <c:pt idx="52">
                  <c:v>5.2345423228823744</c:v>
                </c:pt>
                <c:pt idx="53">
                  <c:v>5.2420780217130964</c:v>
                </c:pt>
                <c:pt idx="54">
                  <c:v>5.426482691535794</c:v>
                </c:pt>
                <c:pt idx="55">
                  <c:v>5.4601501944380617</c:v>
                </c:pt>
                <c:pt idx="56">
                  <c:v>5.5298473291137817</c:v>
                </c:pt>
                <c:pt idx="57">
                  <c:v>5.6114243366123606</c:v>
                </c:pt>
                <c:pt idx="58">
                  <c:v>5.6048644139861183</c:v>
                </c:pt>
                <c:pt idx="59">
                  <c:v>5.8249620894949707</c:v>
                </c:pt>
                <c:pt idx="60">
                  <c:v>5.9006112598444469</c:v>
                </c:pt>
                <c:pt idx="61">
                  <c:v>5.8589196515078719</c:v>
                </c:pt>
                <c:pt idx="62">
                  <c:v>5.8046023786626044</c:v>
                </c:pt>
                <c:pt idx="63">
                  <c:v>5.747035070331691</c:v>
                </c:pt>
                <c:pt idx="64">
                  <c:v>5.6877245418643705</c:v>
                </c:pt>
                <c:pt idx="65">
                  <c:v>5.4841557346677456</c:v>
                </c:pt>
                <c:pt idx="66">
                  <c:v>5.7922141146179964</c:v>
                </c:pt>
                <c:pt idx="67">
                  <c:v>5.6331202278012036</c:v>
                </c:pt>
                <c:pt idx="68">
                  <c:v>5.6375685293909266</c:v>
                </c:pt>
                <c:pt idx="69">
                  <c:v>5.7415736255333334</c:v>
                </c:pt>
                <c:pt idx="70">
                  <c:v>5.7772988842039839</c:v>
                </c:pt>
                <c:pt idx="71">
                  <c:v>5.7065162224747032</c:v>
                </c:pt>
                <c:pt idx="72">
                  <c:v>5.7996488305408365</c:v>
                </c:pt>
                <c:pt idx="73">
                  <c:v>5.7267738654356428</c:v>
                </c:pt>
                <c:pt idx="74">
                  <c:v>5.531733167203102</c:v>
                </c:pt>
                <c:pt idx="75">
                  <c:v>5.5492820688212037</c:v>
                </c:pt>
                <c:pt idx="76">
                  <c:v>5.5016784353859176</c:v>
                </c:pt>
                <c:pt idx="77">
                  <c:v>5.6094035364396841</c:v>
                </c:pt>
                <c:pt idx="78">
                  <c:v>5.6586368024192888</c:v>
                </c:pt>
                <c:pt idx="79">
                  <c:v>5.8328453217917646</c:v>
                </c:pt>
                <c:pt idx="80">
                  <c:v>5.7762088234263764</c:v>
                </c:pt>
                <c:pt idx="81">
                  <c:v>5.839345127889132</c:v>
                </c:pt>
                <c:pt idx="82">
                  <c:v>5.9183667803798601</c:v>
                </c:pt>
                <c:pt idx="83">
                  <c:v>5.8718615739025948</c:v>
                </c:pt>
                <c:pt idx="84">
                  <c:v>5.9974498426366853</c:v>
                </c:pt>
                <c:pt idx="85">
                  <c:v>5.9184139427245075</c:v>
                </c:pt>
                <c:pt idx="86">
                  <c:v>5.9411581926240959</c:v>
                </c:pt>
                <c:pt idx="87">
                  <c:v>5.877715507200703</c:v>
                </c:pt>
                <c:pt idx="88">
                  <c:v>5.8962056981955442</c:v>
                </c:pt>
                <c:pt idx="89">
                  <c:v>5.9251039305911508</c:v>
                </c:pt>
                <c:pt idx="90">
                  <c:v>5.9233307740298384</c:v>
                </c:pt>
                <c:pt idx="91">
                  <c:v>5.9356739163225622</c:v>
                </c:pt>
                <c:pt idx="92">
                  <c:v>6.003851880112272</c:v>
                </c:pt>
                <c:pt idx="93">
                  <c:v>5.9235030728260618</c:v>
                </c:pt>
                <c:pt idx="94">
                  <c:v>5.9482651675642391</c:v>
                </c:pt>
                <c:pt idx="95">
                  <c:v>5.9911991525410446</c:v>
                </c:pt>
                <c:pt idx="96">
                  <c:v>5.9479429719257144</c:v>
                </c:pt>
                <c:pt idx="97">
                  <c:v>6.0163423544854062</c:v>
                </c:pt>
                <c:pt idx="98">
                  <c:v>6.0493729841731669</c:v>
                </c:pt>
                <c:pt idx="99">
                  <c:v>6.0155226703916096</c:v>
                </c:pt>
                <c:pt idx="100">
                  <c:v>5.9452000736963413</c:v>
                </c:pt>
                <c:pt idx="101">
                  <c:v>5.8430566953061271</c:v>
                </c:pt>
                <c:pt idx="102">
                  <c:v>5.8383600449228066</c:v>
                </c:pt>
                <c:pt idx="103">
                  <c:v>5.8842234775937126</c:v>
                </c:pt>
                <c:pt idx="104">
                  <c:v>5.9366833579340321</c:v>
                </c:pt>
                <c:pt idx="105">
                  <c:v>5.8746723213755905</c:v>
                </c:pt>
                <c:pt idx="106">
                  <c:v>5.8182554573950052</c:v>
                </c:pt>
                <c:pt idx="107">
                  <c:v>5.6901526033613203</c:v>
                </c:pt>
                <c:pt idx="108">
                  <c:v>5.7391622623019574</c:v>
                </c:pt>
                <c:pt idx="109">
                  <c:v>5.9093360943442637</c:v>
                </c:pt>
                <c:pt idx="110">
                  <c:v>6.0283156611071593</c:v>
                </c:pt>
                <c:pt idx="111">
                  <c:v>6.0003055673015027</c:v>
                </c:pt>
                <c:pt idx="112">
                  <c:v>6.1904760063755742</c:v>
                </c:pt>
                <c:pt idx="113">
                  <c:v>6.2572965913308209</c:v>
                </c:pt>
                <c:pt idx="114">
                  <c:v>6.5272668579800426</c:v>
                </c:pt>
                <c:pt idx="115">
                  <c:v>6.6910548345549818</c:v>
                </c:pt>
                <c:pt idx="116">
                  <c:v>6.8288933568456587</c:v>
                </c:pt>
                <c:pt idx="117">
                  <c:v>6.5129212389326199</c:v>
                </c:pt>
                <c:pt idx="118">
                  <c:v>5.853146824705834</c:v>
                </c:pt>
                <c:pt idx="119">
                  <c:v>6.0134321928345482</c:v>
                </c:pt>
                <c:pt idx="120">
                  <c:v>6.4361222934538187</c:v>
                </c:pt>
                <c:pt idx="121">
                  <c:v>6.4740583674398593</c:v>
                </c:pt>
                <c:pt idx="122">
                  <c:v>6.4859808754653665</c:v>
                </c:pt>
                <c:pt idx="123">
                  <c:v>6.758882143921082</c:v>
                </c:pt>
                <c:pt idx="124">
                  <c:v>6.5620861611508943</c:v>
                </c:pt>
                <c:pt idx="125">
                  <c:v>6.5437303996293146</c:v>
                </c:pt>
                <c:pt idx="126">
                  <c:v>6.3749716191906627</c:v>
                </c:pt>
                <c:pt idx="127">
                  <c:v>6.5050200803212848</c:v>
                </c:pt>
                <c:pt idx="128">
                  <c:v>6.3423713654997567</c:v>
                </c:pt>
                <c:pt idx="129">
                  <c:v>6.312893865632522</c:v>
                </c:pt>
                <c:pt idx="130">
                  <c:v>6.3108972531670027</c:v>
                </c:pt>
                <c:pt idx="131">
                  <c:v>6.1272519217035883</c:v>
                </c:pt>
                <c:pt idx="132">
                  <c:v>6.0916590860835438</c:v>
                </c:pt>
                <c:pt idx="133">
                  <c:v>6.0848719429480163</c:v>
                </c:pt>
                <c:pt idx="134">
                  <c:v>6.1899443070408982</c:v>
                </c:pt>
                <c:pt idx="135">
                  <c:v>6.126420037990882</c:v>
                </c:pt>
                <c:pt idx="136">
                  <c:v>5.9990030463793564</c:v>
                </c:pt>
                <c:pt idx="137">
                  <c:v>5.8241519048397263</c:v>
                </c:pt>
                <c:pt idx="138">
                  <c:v>6.0773646833946531</c:v>
                </c:pt>
                <c:pt idx="139">
                  <c:v>5.901493838132585</c:v>
                </c:pt>
                <c:pt idx="140">
                  <c:v>5.8623256518611502</c:v>
                </c:pt>
                <c:pt idx="141">
                  <c:v>5.9754977753163248</c:v>
                </c:pt>
                <c:pt idx="142">
                  <c:v>5.8395487813707101</c:v>
                </c:pt>
                <c:pt idx="143">
                  <c:v>5.496539034303507</c:v>
                </c:pt>
                <c:pt idx="144">
                  <c:v>5.5382581571254539</c:v>
                </c:pt>
                <c:pt idx="145">
                  <c:v>5.8066800059224075</c:v>
                </c:pt>
                <c:pt idx="146">
                  <c:v>5.7184436833520156</c:v>
                </c:pt>
                <c:pt idx="147">
                  <c:v>5.7007951791347065</c:v>
                </c:pt>
                <c:pt idx="148">
                  <c:v>5.8262989702223233</c:v>
                </c:pt>
                <c:pt idx="149">
                  <c:v>5.6817129789584619</c:v>
                </c:pt>
                <c:pt idx="150">
                  <c:v>5.8287605845783581</c:v>
                </c:pt>
                <c:pt idx="151">
                  <c:v>5.6896439444767291</c:v>
                </c:pt>
                <c:pt idx="152">
                  <c:v>5.6697421443634104</c:v>
                </c:pt>
                <c:pt idx="153">
                  <c:v>5.5573854050780618</c:v>
                </c:pt>
                <c:pt idx="154">
                  <c:v>5.4966763086711374</c:v>
                </c:pt>
                <c:pt idx="155">
                  <c:v>5.6634244540107321</c:v>
                </c:pt>
                <c:pt idx="156">
                  <c:v>5.7085564839490024</c:v>
                </c:pt>
                <c:pt idx="157">
                  <c:v>5.8355357006354529</c:v>
                </c:pt>
                <c:pt idx="158">
                  <c:v>5.8811494669167432</c:v>
                </c:pt>
                <c:pt idx="159">
                  <c:v>5.9684133881889396</c:v>
                </c:pt>
                <c:pt idx="160">
                  <c:v>5.946125000468907</c:v>
                </c:pt>
                <c:pt idx="161">
                  <c:v>5.9294350611983972</c:v>
                </c:pt>
                <c:pt idx="162">
                  <c:v>5.7220011743147507</c:v>
                </c:pt>
                <c:pt idx="163">
                  <c:v>5.7381664856549257</c:v>
                </c:pt>
                <c:pt idx="164">
                  <c:v>5.6944426032151716</c:v>
                </c:pt>
                <c:pt idx="165">
                  <c:v>5.7117818621206782</c:v>
                </c:pt>
                <c:pt idx="166">
                  <c:v>5.6616567048380579</c:v>
                </c:pt>
                <c:pt idx="167">
                  <c:v>5.5526206969667804</c:v>
                </c:pt>
                <c:pt idx="168">
                  <c:v>5.547317208687339</c:v>
                </c:pt>
                <c:pt idx="169">
                  <c:v>5.4637485014147975</c:v>
                </c:pt>
                <c:pt idx="170">
                  <c:v>5.2993497464546371</c:v>
                </c:pt>
                <c:pt idx="171">
                  <c:v>5.4951951983353107</c:v>
                </c:pt>
                <c:pt idx="172">
                  <c:v>5.7273891716362488</c:v>
                </c:pt>
                <c:pt idx="173">
                  <c:v>5.7748060441649116</c:v>
                </c:pt>
                <c:pt idx="174">
                  <c:v>6.0117624960505829</c:v>
                </c:pt>
                <c:pt idx="175">
                  <c:v>6.2253378073493062</c:v>
                </c:pt>
                <c:pt idx="176">
                  <c:v>6.507148207801289</c:v>
                </c:pt>
                <c:pt idx="177">
                  <c:v>6.696694958181153</c:v>
                </c:pt>
                <c:pt idx="178">
                  <c:v>6.504274751494914</c:v>
                </c:pt>
                <c:pt idx="179">
                  <c:v>6.3347656604996123</c:v>
                </c:pt>
                <c:pt idx="180">
                  <c:v>6.0246549611928284</c:v>
                </c:pt>
                <c:pt idx="181">
                  <c:v>5.8921849243721329</c:v>
                </c:pt>
                <c:pt idx="182">
                  <c:v>5.9476344783668189</c:v>
                </c:pt>
                <c:pt idx="183">
                  <c:v>5.8841684546397364</c:v>
                </c:pt>
                <c:pt idx="184">
                  <c:v>5.7726472691356818</c:v>
                </c:pt>
                <c:pt idx="185">
                  <c:v>5.7839651374226007</c:v>
                </c:pt>
                <c:pt idx="186">
                  <c:v>5.8758972872362065</c:v>
                </c:pt>
                <c:pt idx="187">
                  <c:v>5.5731292126703238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B66-4EBC-83CA-6E90DF3A1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8404544"/>
        <c:axId val="358405088"/>
      </c:lineChart>
      <c:dateAx>
        <c:axId val="35840454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358405088"/>
        <c:crosses val="autoZero"/>
        <c:auto val="1"/>
        <c:lblOffset val="100"/>
        <c:baseTimeUnit val="days"/>
      </c:dateAx>
      <c:valAx>
        <c:axId val="358405088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358404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Bing</a:t>
            </a:r>
            <a:r>
              <a:rPr lang="en-US" sz="1400" b="1" baseline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Syndication*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Sheet1!$G$9</c:f>
              <c:strCache>
                <c:ptCount val="1"/>
                <c:pt idx="0">
                  <c:v>PC</c:v>
                </c:pt>
              </c:strCache>
            </c:strRef>
          </c:tx>
          <c:spPr>
            <a:ln w="22225" cap="rnd">
              <a:solidFill>
                <a:srgbClr val="008272"/>
              </a:solidFill>
              <a:round/>
            </a:ln>
            <a:effectLst/>
          </c:spPr>
          <c:marker>
            <c:symbol val="none"/>
          </c:marker>
          <c:cat>
            <c:strRef>
              <c:f>Sheet1!$F$10:$F$65</c:f>
              <c:strCache>
                <c:ptCount val="56"/>
                <c:pt idx="0">
                  <c:v>02/04/2018</c:v>
                </c:pt>
                <c:pt idx="1">
                  <c:v>02/05/2018</c:v>
                </c:pt>
                <c:pt idx="2">
                  <c:v>02/06/2018</c:v>
                </c:pt>
                <c:pt idx="3">
                  <c:v>02/07/2018</c:v>
                </c:pt>
                <c:pt idx="4">
                  <c:v>02/08/2018</c:v>
                </c:pt>
                <c:pt idx="5">
                  <c:v>02/09/2018</c:v>
                </c:pt>
                <c:pt idx="6">
                  <c:v>02/10/2018</c:v>
                </c:pt>
                <c:pt idx="7">
                  <c:v>02/11/2018</c:v>
                </c:pt>
                <c:pt idx="8">
                  <c:v>02/12/2018</c:v>
                </c:pt>
                <c:pt idx="9">
                  <c:v>02/13/2018</c:v>
                </c:pt>
                <c:pt idx="10">
                  <c:v>02/14/2018</c:v>
                </c:pt>
                <c:pt idx="11">
                  <c:v>02/15/2018</c:v>
                </c:pt>
                <c:pt idx="12">
                  <c:v>02/16/2018</c:v>
                </c:pt>
                <c:pt idx="13">
                  <c:v>02/17/2018</c:v>
                </c:pt>
                <c:pt idx="14">
                  <c:v>02/18/2018</c:v>
                </c:pt>
                <c:pt idx="15">
                  <c:v>02/19/2018</c:v>
                </c:pt>
                <c:pt idx="16">
                  <c:v>02/20/2018</c:v>
                </c:pt>
                <c:pt idx="17">
                  <c:v>02/21/2018</c:v>
                </c:pt>
                <c:pt idx="18">
                  <c:v>02/22/2018</c:v>
                </c:pt>
                <c:pt idx="19">
                  <c:v>02/23/2018</c:v>
                </c:pt>
                <c:pt idx="20">
                  <c:v>02/24/2018</c:v>
                </c:pt>
                <c:pt idx="21">
                  <c:v>02/25/2018</c:v>
                </c:pt>
                <c:pt idx="22">
                  <c:v>02/26/2018</c:v>
                </c:pt>
                <c:pt idx="23">
                  <c:v>02/27/2018</c:v>
                </c:pt>
                <c:pt idx="24">
                  <c:v>02/28/2018</c:v>
                </c:pt>
                <c:pt idx="25">
                  <c:v>03/01/2018</c:v>
                </c:pt>
                <c:pt idx="26">
                  <c:v>03/02/2018</c:v>
                </c:pt>
                <c:pt idx="27">
                  <c:v>03/03/2018</c:v>
                </c:pt>
                <c:pt idx="28">
                  <c:v>03/04/2018</c:v>
                </c:pt>
                <c:pt idx="29">
                  <c:v>03/05/2018</c:v>
                </c:pt>
                <c:pt idx="30">
                  <c:v>03/06/2018</c:v>
                </c:pt>
                <c:pt idx="31">
                  <c:v>03/07/2018</c:v>
                </c:pt>
                <c:pt idx="32">
                  <c:v>03/08/2018</c:v>
                </c:pt>
                <c:pt idx="33">
                  <c:v>03/09/2018</c:v>
                </c:pt>
                <c:pt idx="34">
                  <c:v>03/10/2018</c:v>
                </c:pt>
                <c:pt idx="35">
                  <c:v>03/11/2018</c:v>
                </c:pt>
                <c:pt idx="36">
                  <c:v>03/12/2018</c:v>
                </c:pt>
                <c:pt idx="37">
                  <c:v>03/13/2018</c:v>
                </c:pt>
                <c:pt idx="38">
                  <c:v>03/14/2018</c:v>
                </c:pt>
                <c:pt idx="39">
                  <c:v>03/15/2018</c:v>
                </c:pt>
                <c:pt idx="40">
                  <c:v>03/16/2018</c:v>
                </c:pt>
                <c:pt idx="41">
                  <c:v>03/17/2018</c:v>
                </c:pt>
                <c:pt idx="42">
                  <c:v>03/18/2018</c:v>
                </c:pt>
                <c:pt idx="43">
                  <c:v>03/19/2018</c:v>
                </c:pt>
                <c:pt idx="44">
                  <c:v>03/20/2018</c:v>
                </c:pt>
                <c:pt idx="45">
                  <c:v>03/21/2018</c:v>
                </c:pt>
                <c:pt idx="46">
                  <c:v>03/22/2018</c:v>
                </c:pt>
                <c:pt idx="47">
                  <c:v>03/23/2018</c:v>
                </c:pt>
                <c:pt idx="48">
                  <c:v>03/24/2018</c:v>
                </c:pt>
                <c:pt idx="49">
                  <c:v>03/25/2018</c:v>
                </c:pt>
                <c:pt idx="50">
                  <c:v>03/26/2018</c:v>
                </c:pt>
                <c:pt idx="51">
                  <c:v>03/27/2018</c:v>
                </c:pt>
                <c:pt idx="52">
                  <c:v>03/28/2018</c:v>
                </c:pt>
                <c:pt idx="53">
                  <c:v>03/29/2018</c:v>
                </c:pt>
                <c:pt idx="54">
                  <c:v>03/30/2018</c:v>
                </c:pt>
                <c:pt idx="55">
                  <c:v>03/31/2018</c:v>
                </c:pt>
              </c:strCache>
            </c:strRef>
          </c:cat>
          <c:val>
            <c:numRef>
              <c:f>Sheet1!$G$10:$G$65</c:f>
              <c:numCache>
                <c:formatCode>0\ %;\-0\ %;0\ %</c:formatCode>
                <c:ptCount val="56"/>
                <c:pt idx="0">
                  <c:v>1.6760510189849032E-2</c:v>
                </c:pt>
                <c:pt idx="1">
                  <c:v>1.6742088576952141E-2</c:v>
                </c:pt>
                <c:pt idx="2">
                  <c:v>1.6693443763837745E-2</c:v>
                </c:pt>
                <c:pt idx="3">
                  <c:v>1.8547971000781871E-2</c:v>
                </c:pt>
                <c:pt idx="4">
                  <c:v>2.4387580569243728E-2</c:v>
                </c:pt>
                <c:pt idx="5">
                  <c:v>2.5055884489326385E-2</c:v>
                </c:pt>
                <c:pt idx="6">
                  <c:v>2.0090169292425242E-2</c:v>
                </c:pt>
                <c:pt idx="7">
                  <c:v>1.8752483423645327E-2</c:v>
                </c:pt>
                <c:pt idx="8">
                  <c:v>2.0309214477704285E-2</c:v>
                </c:pt>
                <c:pt idx="9">
                  <c:v>2.0088410752704844E-2</c:v>
                </c:pt>
                <c:pt idx="10">
                  <c:v>1.9747569087607775E-2</c:v>
                </c:pt>
                <c:pt idx="11">
                  <c:v>1.9048504956247214E-2</c:v>
                </c:pt>
                <c:pt idx="12">
                  <c:v>1.7064314931746982E-2</c:v>
                </c:pt>
                <c:pt idx="13">
                  <c:v>1.6226375495419054E-2</c:v>
                </c:pt>
                <c:pt idx="14">
                  <c:v>1.6446630360021919E-2</c:v>
                </c:pt>
                <c:pt idx="15">
                  <c:v>1.5429665974611262E-2</c:v>
                </c:pt>
                <c:pt idx="16">
                  <c:v>1.5471166585580787E-2</c:v>
                </c:pt>
                <c:pt idx="17">
                  <c:v>1.7667426552960164E-2</c:v>
                </c:pt>
                <c:pt idx="18">
                  <c:v>2.0085184836054371E-2</c:v>
                </c:pt>
                <c:pt idx="19">
                  <c:v>1.7869906185126183E-2</c:v>
                </c:pt>
                <c:pt idx="20">
                  <c:v>1.8504773310522582E-2</c:v>
                </c:pt>
                <c:pt idx="21">
                  <c:v>1.8000928329446886E-2</c:v>
                </c:pt>
                <c:pt idx="22">
                  <c:v>1.8806145278610131E-2</c:v>
                </c:pt>
                <c:pt idx="23">
                  <c:v>2.2336184811206139E-2</c:v>
                </c:pt>
                <c:pt idx="24">
                  <c:v>2.4114841234421536E-2</c:v>
                </c:pt>
                <c:pt idx="25">
                  <c:v>2.3966243961851097E-2</c:v>
                </c:pt>
                <c:pt idx="26">
                  <c:v>3.4740021375174401E-2</c:v>
                </c:pt>
                <c:pt idx="27">
                  <c:v>4.5406666361886394E-2</c:v>
                </c:pt>
                <c:pt idx="28">
                  <c:v>4.9723994492752221E-2</c:v>
                </c:pt>
                <c:pt idx="29">
                  <c:v>7.3783812325025844E-2</c:v>
                </c:pt>
                <c:pt idx="30">
                  <c:v>2.1044623542208374E-2</c:v>
                </c:pt>
                <c:pt idx="31">
                  <c:v>1.7905754119021955E-2</c:v>
                </c:pt>
                <c:pt idx="32">
                  <c:v>1.856887047661826E-2</c:v>
                </c:pt>
                <c:pt idx="33">
                  <c:v>1.8122708449304525E-2</c:v>
                </c:pt>
                <c:pt idx="34">
                  <c:v>1.8006905678010887E-2</c:v>
                </c:pt>
                <c:pt idx="35">
                  <c:v>1.7268896666431388E-2</c:v>
                </c:pt>
                <c:pt idx="36">
                  <c:v>1.9071922992708767E-2</c:v>
                </c:pt>
                <c:pt idx="37">
                  <c:v>2.2033649608158457E-2</c:v>
                </c:pt>
                <c:pt idx="38">
                  <c:v>2.2310328563364346E-2</c:v>
                </c:pt>
                <c:pt idx="39">
                  <c:v>1.9655518307130526E-2</c:v>
                </c:pt>
                <c:pt idx="40">
                  <c:v>2.1452094333181404E-2</c:v>
                </c:pt>
                <c:pt idx="41">
                  <c:v>1.841146338495192E-2</c:v>
                </c:pt>
                <c:pt idx="42">
                  <c:v>2.078449702640528E-2</c:v>
                </c:pt>
                <c:pt idx="43">
                  <c:v>1.912955279236761E-2</c:v>
                </c:pt>
                <c:pt idx="44">
                  <c:v>1.9523913261437653E-2</c:v>
                </c:pt>
                <c:pt idx="45">
                  <c:v>1.9135812357904514E-2</c:v>
                </c:pt>
                <c:pt idx="46">
                  <c:v>1.6727647612991059E-2</c:v>
                </c:pt>
                <c:pt idx="47">
                  <c:v>1.9013231846658929E-2</c:v>
                </c:pt>
                <c:pt idx="48">
                  <c:v>1.9481281437162989E-2</c:v>
                </c:pt>
                <c:pt idx="49">
                  <c:v>2.1110609876918041E-2</c:v>
                </c:pt>
                <c:pt idx="50">
                  <c:v>1.7692962768910081E-2</c:v>
                </c:pt>
                <c:pt idx="51">
                  <c:v>2.4830782677358942E-2</c:v>
                </c:pt>
                <c:pt idx="52">
                  <c:v>2.5636535560397133E-2</c:v>
                </c:pt>
                <c:pt idx="53">
                  <c:v>3.1710309826496252E-2</c:v>
                </c:pt>
                <c:pt idx="54">
                  <c:v>3.3276679220065497E-2</c:v>
                </c:pt>
                <c:pt idx="55">
                  <c:v>3.0706788266859797E-2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56-48CB-A2A3-DE0EA6DE0B07}"/>
            </c:ext>
          </c:extLst>
        </c:ser>
        <c:ser>
          <c:idx val="1"/>
          <c:order val="1"/>
          <c:tx>
            <c:strRef>
              <c:f>Sheet1!$H$9</c:f>
              <c:strCache>
                <c:ptCount val="1"/>
                <c:pt idx="0">
                  <c:v>Mobile</c:v>
                </c:pt>
              </c:strCache>
            </c:strRef>
          </c:tx>
          <c:spPr>
            <a:ln w="22225" cap="rnd">
              <a:solidFill>
                <a:srgbClr val="0078D7"/>
              </a:solidFill>
              <a:round/>
            </a:ln>
            <a:effectLst/>
          </c:spPr>
          <c:marker>
            <c:symbol val="none"/>
          </c:marker>
          <c:cat>
            <c:strRef>
              <c:f>Sheet1!$F$10:$F$65</c:f>
              <c:strCache>
                <c:ptCount val="56"/>
                <c:pt idx="0">
                  <c:v>02/04/2018</c:v>
                </c:pt>
                <c:pt idx="1">
                  <c:v>02/05/2018</c:v>
                </c:pt>
                <c:pt idx="2">
                  <c:v>02/06/2018</c:v>
                </c:pt>
                <c:pt idx="3">
                  <c:v>02/07/2018</c:v>
                </c:pt>
                <c:pt idx="4">
                  <c:v>02/08/2018</c:v>
                </c:pt>
                <c:pt idx="5">
                  <c:v>02/09/2018</c:v>
                </c:pt>
                <c:pt idx="6">
                  <c:v>02/10/2018</c:v>
                </c:pt>
                <c:pt idx="7">
                  <c:v>02/11/2018</c:v>
                </c:pt>
                <c:pt idx="8">
                  <c:v>02/12/2018</c:v>
                </c:pt>
                <c:pt idx="9">
                  <c:v>02/13/2018</c:v>
                </c:pt>
                <c:pt idx="10">
                  <c:v>02/14/2018</c:v>
                </c:pt>
                <c:pt idx="11">
                  <c:v>02/15/2018</c:v>
                </c:pt>
                <c:pt idx="12">
                  <c:v>02/16/2018</c:v>
                </c:pt>
                <c:pt idx="13">
                  <c:v>02/17/2018</c:v>
                </c:pt>
                <c:pt idx="14">
                  <c:v>02/18/2018</c:v>
                </c:pt>
                <c:pt idx="15">
                  <c:v>02/19/2018</c:v>
                </c:pt>
                <c:pt idx="16">
                  <c:v>02/20/2018</c:v>
                </c:pt>
                <c:pt idx="17">
                  <c:v>02/21/2018</c:v>
                </c:pt>
                <c:pt idx="18">
                  <c:v>02/22/2018</c:v>
                </c:pt>
                <c:pt idx="19">
                  <c:v>02/23/2018</c:v>
                </c:pt>
                <c:pt idx="20">
                  <c:v>02/24/2018</c:v>
                </c:pt>
                <c:pt idx="21">
                  <c:v>02/25/2018</c:v>
                </c:pt>
                <c:pt idx="22">
                  <c:v>02/26/2018</c:v>
                </c:pt>
                <c:pt idx="23">
                  <c:v>02/27/2018</c:v>
                </c:pt>
                <c:pt idx="24">
                  <c:v>02/28/2018</c:v>
                </c:pt>
                <c:pt idx="25">
                  <c:v>03/01/2018</c:v>
                </c:pt>
                <c:pt idx="26">
                  <c:v>03/02/2018</c:v>
                </c:pt>
                <c:pt idx="27">
                  <c:v>03/03/2018</c:v>
                </c:pt>
                <c:pt idx="28">
                  <c:v>03/04/2018</c:v>
                </c:pt>
                <c:pt idx="29">
                  <c:v>03/05/2018</c:v>
                </c:pt>
                <c:pt idx="30">
                  <c:v>03/06/2018</c:v>
                </c:pt>
                <c:pt idx="31">
                  <c:v>03/07/2018</c:v>
                </c:pt>
                <c:pt idx="32">
                  <c:v>03/08/2018</c:v>
                </c:pt>
                <c:pt idx="33">
                  <c:v>03/09/2018</c:v>
                </c:pt>
                <c:pt idx="34">
                  <c:v>03/10/2018</c:v>
                </c:pt>
                <c:pt idx="35">
                  <c:v>03/11/2018</c:v>
                </c:pt>
                <c:pt idx="36">
                  <c:v>03/12/2018</c:v>
                </c:pt>
                <c:pt idx="37">
                  <c:v>03/13/2018</c:v>
                </c:pt>
                <c:pt idx="38">
                  <c:v>03/14/2018</c:v>
                </c:pt>
                <c:pt idx="39">
                  <c:v>03/15/2018</c:v>
                </c:pt>
                <c:pt idx="40">
                  <c:v>03/16/2018</c:v>
                </c:pt>
                <c:pt idx="41">
                  <c:v>03/17/2018</c:v>
                </c:pt>
                <c:pt idx="42">
                  <c:v>03/18/2018</c:v>
                </c:pt>
                <c:pt idx="43">
                  <c:v>03/19/2018</c:v>
                </c:pt>
                <c:pt idx="44">
                  <c:v>03/20/2018</c:v>
                </c:pt>
                <c:pt idx="45">
                  <c:v>03/21/2018</c:v>
                </c:pt>
                <c:pt idx="46">
                  <c:v>03/22/2018</c:v>
                </c:pt>
                <c:pt idx="47">
                  <c:v>03/23/2018</c:v>
                </c:pt>
                <c:pt idx="48">
                  <c:v>03/24/2018</c:v>
                </c:pt>
                <c:pt idx="49">
                  <c:v>03/25/2018</c:v>
                </c:pt>
                <c:pt idx="50">
                  <c:v>03/26/2018</c:v>
                </c:pt>
                <c:pt idx="51">
                  <c:v>03/27/2018</c:v>
                </c:pt>
                <c:pt idx="52">
                  <c:v>03/28/2018</c:v>
                </c:pt>
                <c:pt idx="53">
                  <c:v>03/29/2018</c:v>
                </c:pt>
                <c:pt idx="54">
                  <c:v>03/30/2018</c:v>
                </c:pt>
                <c:pt idx="55">
                  <c:v>03/31/2018</c:v>
                </c:pt>
              </c:strCache>
            </c:strRef>
          </c:cat>
          <c:val>
            <c:numRef>
              <c:f>Sheet1!$H$10:$H$65</c:f>
              <c:numCache>
                <c:formatCode>0\ %;\-0\ %;0\ %</c:formatCode>
                <c:ptCount val="56"/>
                <c:pt idx="0">
                  <c:v>0.41056176438503722</c:v>
                </c:pt>
                <c:pt idx="1">
                  <c:v>0.41052907584186937</c:v>
                </c:pt>
                <c:pt idx="2">
                  <c:v>0.41231070085497623</c:v>
                </c:pt>
                <c:pt idx="3">
                  <c:v>0.40575146471564016</c:v>
                </c:pt>
                <c:pt idx="4">
                  <c:v>0.40150802868975166</c:v>
                </c:pt>
                <c:pt idx="5">
                  <c:v>0.39859434646903791</c:v>
                </c:pt>
                <c:pt idx="6">
                  <c:v>0.40465243497314607</c:v>
                </c:pt>
                <c:pt idx="7">
                  <c:v>0.40705035424401459</c:v>
                </c:pt>
                <c:pt idx="8">
                  <c:v>0.40323915886936945</c:v>
                </c:pt>
                <c:pt idx="9">
                  <c:v>0.40057592314873114</c:v>
                </c:pt>
                <c:pt idx="10">
                  <c:v>0.40364143624943316</c:v>
                </c:pt>
                <c:pt idx="11">
                  <c:v>0.40295647861445594</c:v>
                </c:pt>
                <c:pt idx="12">
                  <c:v>0.3938984143330545</c:v>
                </c:pt>
                <c:pt idx="13">
                  <c:v>0.39004877479464006</c:v>
                </c:pt>
                <c:pt idx="14">
                  <c:v>0.39078903839238366</c:v>
                </c:pt>
                <c:pt idx="15">
                  <c:v>0.39386186473218476</c:v>
                </c:pt>
                <c:pt idx="16">
                  <c:v>0.39151610104054801</c:v>
                </c:pt>
                <c:pt idx="17">
                  <c:v>0.39002855006100612</c:v>
                </c:pt>
                <c:pt idx="18">
                  <c:v>0.38182780753427192</c:v>
                </c:pt>
                <c:pt idx="19">
                  <c:v>0.37413842551829368</c:v>
                </c:pt>
                <c:pt idx="20">
                  <c:v>0.38006107337239048</c:v>
                </c:pt>
                <c:pt idx="21">
                  <c:v>0.38688488744442284</c:v>
                </c:pt>
                <c:pt idx="22">
                  <c:v>0.37994339688183709</c:v>
                </c:pt>
                <c:pt idx="23">
                  <c:v>0.38796631354732158</c:v>
                </c:pt>
                <c:pt idx="24">
                  <c:v>0.38678940630539571</c:v>
                </c:pt>
                <c:pt idx="25">
                  <c:v>0.38114781813846166</c:v>
                </c:pt>
                <c:pt idx="26">
                  <c:v>0.38592016549793995</c:v>
                </c:pt>
                <c:pt idx="27">
                  <c:v>0.40196705250886644</c:v>
                </c:pt>
                <c:pt idx="28">
                  <c:v>0.39889260491468614</c:v>
                </c:pt>
                <c:pt idx="29">
                  <c:v>0.39358489567744293</c:v>
                </c:pt>
                <c:pt idx="30">
                  <c:v>0.39321577844046873</c:v>
                </c:pt>
                <c:pt idx="31">
                  <c:v>0.38998270302531679</c:v>
                </c:pt>
                <c:pt idx="32">
                  <c:v>0.38638995433757606</c:v>
                </c:pt>
                <c:pt idx="33">
                  <c:v>0.37683478688523475</c:v>
                </c:pt>
                <c:pt idx="34">
                  <c:v>0.38930193156544002</c:v>
                </c:pt>
                <c:pt idx="35">
                  <c:v>0.39057886816201737</c:v>
                </c:pt>
                <c:pt idx="36">
                  <c:v>0.38692695250043574</c:v>
                </c:pt>
                <c:pt idx="37">
                  <c:v>0.38814346792205345</c:v>
                </c:pt>
                <c:pt idx="38">
                  <c:v>0.38713888698188725</c:v>
                </c:pt>
                <c:pt idx="39">
                  <c:v>0.39193623038367298</c:v>
                </c:pt>
                <c:pt idx="40">
                  <c:v>0.39959490524353136</c:v>
                </c:pt>
                <c:pt idx="41">
                  <c:v>0.39736095308680475</c:v>
                </c:pt>
                <c:pt idx="42">
                  <c:v>0.38564170470211812</c:v>
                </c:pt>
                <c:pt idx="43">
                  <c:v>0.38170401740507931</c:v>
                </c:pt>
                <c:pt idx="44">
                  <c:v>0.38440125136609959</c:v>
                </c:pt>
                <c:pt idx="45">
                  <c:v>0.36324460630763811</c:v>
                </c:pt>
                <c:pt idx="46">
                  <c:v>0.34954010035061078</c:v>
                </c:pt>
                <c:pt idx="47">
                  <c:v>0.3355154164489742</c:v>
                </c:pt>
                <c:pt idx="48">
                  <c:v>0.34547136026066982</c:v>
                </c:pt>
                <c:pt idx="49">
                  <c:v>0.3451393264822461</c:v>
                </c:pt>
                <c:pt idx="50">
                  <c:v>0.35167631894148665</c:v>
                </c:pt>
                <c:pt idx="51">
                  <c:v>0.36481444407485353</c:v>
                </c:pt>
                <c:pt idx="52">
                  <c:v>0.37051615807516536</c:v>
                </c:pt>
                <c:pt idx="53">
                  <c:v>0.37869321346216445</c:v>
                </c:pt>
                <c:pt idx="54">
                  <c:v>0.36820558411843729</c:v>
                </c:pt>
                <c:pt idx="55">
                  <c:v>0.38020092728821009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56-48CB-A2A3-DE0EA6DE0B07}"/>
            </c:ext>
          </c:extLst>
        </c:ser>
        <c:ser>
          <c:idx val="2"/>
          <c:order val="2"/>
          <c:tx>
            <c:strRef>
              <c:f>Sheet1!$I$9</c:f>
              <c:strCache>
                <c:ptCount val="1"/>
                <c:pt idx="0">
                  <c:v>Tablet</c:v>
                </c:pt>
              </c:strCache>
            </c:strRef>
          </c:tx>
          <c:spPr>
            <a:ln w="22225" cap="rnd">
              <a:solidFill>
                <a:srgbClr val="5C2D91"/>
              </a:solidFill>
              <a:round/>
            </a:ln>
            <a:effectLst/>
          </c:spPr>
          <c:marker>
            <c:symbol val="none"/>
          </c:marker>
          <c:cat>
            <c:strRef>
              <c:f>Sheet1!$F$10:$F$65</c:f>
              <c:strCache>
                <c:ptCount val="56"/>
                <c:pt idx="0">
                  <c:v>02/04/2018</c:v>
                </c:pt>
                <c:pt idx="1">
                  <c:v>02/05/2018</c:v>
                </c:pt>
                <c:pt idx="2">
                  <c:v>02/06/2018</c:v>
                </c:pt>
                <c:pt idx="3">
                  <c:v>02/07/2018</c:v>
                </c:pt>
                <c:pt idx="4">
                  <c:v>02/08/2018</c:v>
                </c:pt>
                <c:pt idx="5">
                  <c:v>02/09/2018</c:v>
                </c:pt>
                <c:pt idx="6">
                  <c:v>02/10/2018</c:v>
                </c:pt>
                <c:pt idx="7">
                  <c:v>02/11/2018</c:v>
                </c:pt>
                <c:pt idx="8">
                  <c:v>02/12/2018</c:v>
                </c:pt>
                <c:pt idx="9">
                  <c:v>02/13/2018</c:v>
                </c:pt>
                <c:pt idx="10">
                  <c:v>02/14/2018</c:v>
                </c:pt>
                <c:pt idx="11">
                  <c:v>02/15/2018</c:v>
                </c:pt>
                <c:pt idx="12">
                  <c:v>02/16/2018</c:v>
                </c:pt>
                <c:pt idx="13">
                  <c:v>02/17/2018</c:v>
                </c:pt>
                <c:pt idx="14">
                  <c:v>02/18/2018</c:v>
                </c:pt>
                <c:pt idx="15">
                  <c:v>02/19/2018</c:v>
                </c:pt>
                <c:pt idx="16">
                  <c:v>02/20/2018</c:v>
                </c:pt>
                <c:pt idx="17">
                  <c:v>02/21/2018</c:v>
                </c:pt>
                <c:pt idx="18">
                  <c:v>02/22/2018</c:v>
                </c:pt>
                <c:pt idx="19">
                  <c:v>02/23/2018</c:v>
                </c:pt>
                <c:pt idx="20">
                  <c:v>02/24/2018</c:v>
                </c:pt>
                <c:pt idx="21">
                  <c:v>02/25/2018</c:v>
                </c:pt>
                <c:pt idx="22">
                  <c:v>02/26/2018</c:v>
                </c:pt>
                <c:pt idx="23">
                  <c:v>02/27/2018</c:v>
                </c:pt>
                <c:pt idx="24">
                  <c:v>02/28/2018</c:v>
                </c:pt>
                <c:pt idx="25">
                  <c:v>03/01/2018</c:v>
                </c:pt>
                <c:pt idx="26">
                  <c:v>03/02/2018</c:v>
                </c:pt>
                <c:pt idx="27">
                  <c:v>03/03/2018</c:v>
                </c:pt>
                <c:pt idx="28">
                  <c:v>03/04/2018</c:v>
                </c:pt>
                <c:pt idx="29">
                  <c:v>03/05/2018</c:v>
                </c:pt>
                <c:pt idx="30">
                  <c:v>03/06/2018</c:v>
                </c:pt>
                <c:pt idx="31">
                  <c:v>03/07/2018</c:v>
                </c:pt>
                <c:pt idx="32">
                  <c:v>03/08/2018</c:v>
                </c:pt>
                <c:pt idx="33">
                  <c:v>03/09/2018</c:v>
                </c:pt>
                <c:pt idx="34">
                  <c:v>03/10/2018</c:v>
                </c:pt>
                <c:pt idx="35">
                  <c:v>03/11/2018</c:v>
                </c:pt>
                <c:pt idx="36">
                  <c:v>03/12/2018</c:v>
                </c:pt>
                <c:pt idx="37">
                  <c:v>03/13/2018</c:v>
                </c:pt>
                <c:pt idx="38">
                  <c:v>03/14/2018</c:v>
                </c:pt>
                <c:pt idx="39">
                  <c:v>03/15/2018</c:v>
                </c:pt>
                <c:pt idx="40">
                  <c:v>03/16/2018</c:v>
                </c:pt>
                <c:pt idx="41">
                  <c:v>03/17/2018</c:v>
                </c:pt>
                <c:pt idx="42">
                  <c:v>03/18/2018</c:v>
                </c:pt>
                <c:pt idx="43">
                  <c:v>03/19/2018</c:v>
                </c:pt>
                <c:pt idx="44">
                  <c:v>03/20/2018</c:v>
                </c:pt>
                <c:pt idx="45">
                  <c:v>03/21/2018</c:v>
                </c:pt>
                <c:pt idx="46">
                  <c:v>03/22/2018</c:v>
                </c:pt>
                <c:pt idx="47">
                  <c:v>03/23/2018</c:v>
                </c:pt>
                <c:pt idx="48">
                  <c:v>03/24/2018</c:v>
                </c:pt>
                <c:pt idx="49">
                  <c:v>03/25/2018</c:v>
                </c:pt>
                <c:pt idx="50">
                  <c:v>03/26/2018</c:v>
                </c:pt>
                <c:pt idx="51">
                  <c:v>03/27/2018</c:v>
                </c:pt>
                <c:pt idx="52">
                  <c:v>03/28/2018</c:v>
                </c:pt>
                <c:pt idx="53">
                  <c:v>03/29/2018</c:v>
                </c:pt>
                <c:pt idx="54">
                  <c:v>03/30/2018</c:v>
                </c:pt>
                <c:pt idx="55">
                  <c:v>03/31/2018</c:v>
                </c:pt>
              </c:strCache>
            </c:strRef>
          </c:cat>
          <c:val>
            <c:numRef>
              <c:f>Sheet1!$I$10:$I$65</c:f>
              <c:numCache>
                <c:formatCode>0\ %;\-0\ %;0\ %</c:formatCode>
                <c:ptCount val="56"/>
                <c:pt idx="0">
                  <c:v>1.5183829200002052E-2</c:v>
                </c:pt>
                <c:pt idx="1">
                  <c:v>1.7620590271834824E-2</c:v>
                </c:pt>
                <c:pt idx="2">
                  <c:v>1.7862392980301234E-2</c:v>
                </c:pt>
                <c:pt idx="3">
                  <c:v>1.4947063518519044E-2</c:v>
                </c:pt>
                <c:pt idx="4">
                  <c:v>1.7103715091972505E-2</c:v>
                </c:pt>
                <c:pt idx="5">
                  <c:v>1.7613974285526246E-2</c:v>
                </c:pt>
                <c:pt idx="6">
                  <c:v>1.8583217133016805E-2</c:v>
                </c:pt>
                <c:pt idx="7">
                  <c:v>2.0087012344220279E-2</c:v>
                </c:pt>
                <c:pt idx="8">
                  <c:v>2.0404276038539448E-2</c:v>
                </c:pt>
                <c:pt idx="9">
                  <c:v>2.2048484956239789E-2</c:v>
                </c:pt>
                <c:pt idx="10">
                  <c:v>2.1907931065741404E-2</c:v>
                </c:pt>
                <c:pt idx="11">
                  <c:v>2.103583644324114E-2</c:v>
                </c:pt>
                <c:pt idx="12">
                  <c:v>2.1720233601601802E-2</c:v>
                </c:pt>
                <c:pt idx="13">
                  <c:v>1.5572808973395857E-2</c:v>
                </c:pt>
                <c:pt idx="14">
                  <c:v>1.3577438561845345E-2</c:v>
                </c:pt>
                <c:pt idx="15">
                  <c:v>1.4070837748309528E-2</c:v>
                </c:pt>
                <c:pt idx="16">
                  <c:v>1.3241792167995703E-2</c:v>
                </c:pt>
                <c:pt idx="17">
                  <c:v>1.7389377330748523E-2</c:v>
                </c:pt>
                <c:pt idx="18">
                  <c:v>1.737351819436872E-2</c:v>
                </c:pt>
                <c:pt idx="19">
                  <c:v>1.7745815192806047E-2</c:v>
                </c:pt>
                <c:pt idx="20">
                  <c:v>1.5118785541025748E-2</c:v>
                </c:pt>
                <c:pt idx="21">
                  <c:v>1.4801450624537638E-2</c:v>
                </c:pt>
                <c:pt idx="22">
                  <c:v>1.6890700942229775E-2</c:v>
                </c:pt>
                <c:pt idx="23">
                  <c:v>1.7461586187295097E-2</c:v>
                </c:pt>
                <c:pt idx="24">
                  <c:v>1.7449100625706815E-2</c:v>
                </c:pt>
                <c:pt idx="25">
                  <c:v>1.1608187037308926E-2</c:v>
                </c:pt>
                <c:pt idx="26">
                  <c:v>1.3280547255166697E-2</c:v>
                </c:pt>
                <c:pt idx="27">
                  <c:v>1.9547038156219831E-2</c:v>
                </c:pt>
                <c:pt idx="28">
                  <c:v>1.8947199128403702E-2</c:v>
                </c:pt>
                <c:pt idx="29">
                  <c:v>1.5816053835415178E-2</c:v>
                </c:pt>
                <c:pt idx="30">
                  <c:v>1.6549100601024325E-2</c:v>
                </c:pt>
                <c:pt idx="31">
                  <c:v>1.5682196887193189E-2</c:v>
                </c:pt>
                <c:pt idx="32">
                  <c:v>1.655963671439542E-2</c:v>
                </c:pt>
                <c:pt idx="33">
                  <c:v>2.3435128586626663E-2</c:v>
                </c:pt>
                <c:pt idx="34">
                  <c:v>2.0097544869006834E-2</c:v>
                </c:pt>
                <c:pt idx="35">
                  <c:v>1.8152541100443176E-2</c:v>
                </c:pt>
                <c:pt idx="36">
                  <c:v>1.8809026142816321E-2</c:v>
                </c:pt>
                <c:pt idx="37">
                  <c:v>2.1374471800904571E-2</c:v>
                </c:pt>
                <c:pt idx="38">
                  <c:v>2.4081396285035139E-2</c:v>
                </c:pt>
                <c:pt idx="39">
                  <c:v>2.1772786049987447E-2</c:v>
                </c:pt>
                <c:pt idx="40">
                  <c:v>1.9087842763438445E-2</c:v>
                </c:pt>
                <c:pt idx="41">
                  <c:v>1.7211933265736556E-2</c:v>
                </c:pt>
                <c:pt idx="42">
                  <c:v>1.8140942413799488E-2</c:v>
                </c:pt>
                <c:pt idx="43">
                  <c:v>2.1037104990947242E-2</c:v>
                </c:pt>
                <c:pt idx="44">
                  <c:v>1.8323965224620986E-2</c:v>
                </c:pt>
                <c:pt idx="45">
                  <c:v>1.3401285649858319E-2</c:v>
                </c:pt>
                <c:pt idx="46">
                  <c:v>1.2401268361340478E-2</c:v>
                </c:pt>
                <c:pt idx="47">
                  <c:v>1.140258541092587E-2</c:v>
                </c:pt>
                <c:pt idx="48">
                  <c:v>1.2886021588284668E-2</c:v>
                </c:pt>
                <c:pt idx="49">
                  <c:v>1.027415142197885E-2</c:v>
                </c:pt>
                <c:pt idx="50">
                  <c:v>1.0501697857966619E-2</c:v>
                </c:pt>
                <c:pt idx="51">
                  <c:v>1.7311292718619309E-2</c:v>
                </c:pt>
                <c:pt idx="52">
                  <c:v>1.6143879711485676E-2</c:v>
                </c:pt>
                <c:pt idx="53">
                  <c:v>1.758927623469031E-2</c:v>
                </c:pt>
                <c:pt idx="54">
                  <c:v>1.5109898033974889E-2</c:v>
                </c:pt>
                <c:pt idx="55">
                  <c:v>1.4612674216113564E-2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956-48CB-A2A3-DE0EA6DE0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3236960"/>
        <c:axId val="403240224"/>
      </c:lineChart>
      <c:catAx>
        <c:axId val="40323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403240224"/>
        <c:crosses val="autoZero"/>
        <c:auto val="1"/>
        <c:lblAlgn val="ctr"/>
        <c:lblOffset val="100"/>
        <c:tickLblSkip val="11"/>
        <c:noMultiLvlLbl val="1"/>
      </c:catAx>
      <c:valAx>
        <c:axId val="40324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403236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Mobile</a:t>
            </a:r>
            <a:r>
              <a:rPr lang="en-US" sz="1200" baseline="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164586569535953E-2"/>
          <c:y val="0.32231481481481483"/>
          <c:w val="0.87786031954339039"/>
          <c:h val="0.5252014112760901"/>
        </c:manualLayout>
      </c:layout>
      <c:lineChart>
        <c:grouping val="standard"/>
        <c:varyColors val="0"/>
        <c:ser>
          <c:idx val="0"/>
          <c:order val="0"/>
          <c:tx>
            <c:strRef>
              <c:f>Sheet1!$C$13</c:f>
              <c:strCache>
                <c:ptCount val="1"/>
                <c:pt idx="0">
                  <c:v>Bing O&amp;O Core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Sheet1!$B$14:$B$201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Sheet1!$C$14:$C$201</c:f>
              <c:numCache>
                <c:formatCode>0.0</c:formatCode>
                <c:ptCount val="188"/>
                <c:pt idx="0">
                  <c:v>8.4009095393129609</c:v>
                </c:pt>
                <c:pt idx="1">
                  <c:v>8.3738857375608315</c:v>
                </c:pt>
                <c:pt idx="2">
                  <c:v>8.3199135197541469</c:v>
                </c:pt>
                <c:pt idx="3">
                  <c:v>8.3477304234342427</c:v>
                </c:pt>
                <c:pt idx="4">
                  <c:v>8.3197784761123224</c:v>
                </c:pt>
                <c:pt idx="5">
                  <c:v>8.288038309194663</c:v>
                </c:pt>
                <c:pt idx="6">
                  <c:v>7.9085627185209377</c:v>
                </c:pt>
                <c:pt idx="7">
                  <c:v>8.3164926803907981</c:v>
                </c:pt>
                <c:pt idx="8">
                  <c:v>8.3809301015602458</c:v>
                </c:pt>
                <c:pt idx="9">
                  <c:v>8.3846832985559061</c:v>
                </c:pt>
                <c:pt idx="10">
                  <c:v>8.3592710138273087</c:v>
                </c:pt>
                <c:pt idx="11">
                  <c:v>8.361077180655661</c:v>
                </c:pt>
                <c:pt idx="12">
                  <c:v>8.358337520208929</c:v>
                </c:pt>
                <c:pt idx="13">
                  <c:v>8.370553357092847</c:v>
                </c:pt>
                <c:pt idx="14">
                  <c:v>8.3809939379451937</c:v>
                </c:pt>
                <c:pt idx="15">
                  <c:v>8.3954700491472742</c:v>
                </c:pt>
                <c:pt idx="16">
                  <c:v>8.389387973489038</c:v>
                </c:pt>
                <c:pt idx="17">
                  <c:v>8.414672312911291</c:v>
                </c:pt>
                <c:pt idx="18">
                  <c:v>8.4164258968628491</c:v>
                </c:pt>
                <c:pt idx="19">
                  <c:v>8.4139695800181773</c:v>
                </c:pt>
                <c:pt idx="20">
                  <c:v>8.4014061568723299</c:v>
                </c:pt>
                <c:pt idx="21">
                  <c:v>8.4237406779499686</c:v>
                </c:pt>
                <c:pt idx="22">
                  <c:v>8.4181052646019321</c:v>
                </c:pt>
                <c:pt idx="23">
                  <c:v>8.4164933118741203</c:v>
                </c:pt>
                <c:pt idx="24">
                  <c:v>8.414003013031655</c:v>
                </c:pt>
                <c:pt idx="25">
                  <c:v>8.4129134738480928</c:v>
                </c:pt>
                <c:pt idx="26">
                  <c:v>8.4199779929731822</c:v>
                </c:pt>
                <c:pt idx="27">
                  <c:v>8.8649380568880769</c:v>
                </c:pt>
                <c:pt idx="28">
                  <c:v>8.8673005884245608</c:v>
                </c:pt>
                <c:pt idx="29">
                  <c:v>8.8622706121623267</c:v>
                </c:pt>
                <c:pt idx="30">
                  <c:v>8.8907532864341423</c:v>
                </c:pt>
                <c:pt idx="31">
                  <c:v>8.9112943724664788</c:v>
                </c:pt>
                <c:pt idx="32">
                  <c:v>8.9329454740406682</c:v>
                </c:pt>
                <c:pt idx="33">
                  <c:v>8.9025664076124951</c:v>
                </c:pt>
                <c:pt idx="34">
                  <c:v>8.4977894114904657</c:v>
                </c:pt>
                <c:pt idx="35">
                  <c:v>8.904213185723922</c:v>
                </c:pt>
                <c:pt idx="36">
                  <c:v>8.5184757889087699</c:v>
                </c:pt>
                <c:pt idx="37">
                  <c:v>8.5211710568488463</c:v>
                </c:pt>
                <c:pt idx="38">
                  <c:v>8.0759420054237907</c:v>
                </c:pt>
                <c:pt idx="39">
                  <c:v>8.0796873170298369</c:v>
                </c:pt>
                <c:pt idx="40">
                  <c:v>8.0535588328885481</c:v>
                </c:pt>
                <c:pt idx="41">
                  <c:v>8.0657721426881075</c:v>
                </c:pt>
                <c:pt idx="42">
                  <c:v>8.046794815977826</c:v>
                </c:pt>
                <c:pt idx="43">
                  <c:v>8.0184430531430717</c:v>
                </c:pt>
                <c:pt idx="44">
                  <c:v>8.0216165300955531</c:v>
                </c:pt>
                <c:pt idx="45">
                  <c:v>7.980437527020662</c:v>
                </c:pt>
                <c:pt idx="46">
                  <c:v>7.9484467827208709</c:v>
                </c:pt>
                <c:pt idx="47">
                  <c:v>7.9785437641258596</c:v>
                </c:pt>
                <c:pt idx="48">
                  <c:v>7.992843611043317</c:v>
                </c:pt>
                <c:pt idx="49">
                  <c:v>8.4070267441648809</c:v>
                </c:pt>
                <c:pt idx="50">
                  <c:v>8.4213227594090068</c:v>
                </c:pt>
                <c:pt idx="51">
                  <c:v>8.4049564290465586</c:v>
                </c:pt>
                <c:pt idx="52">
                  <c:v>8.4042042445283496</c:v>
                </c:pt>
                <c:pt idx="53">
                  <c:v>8.3688923928367362</c:v>
                </c:pt>
                <c:pt idx="54">
                  <c:v>8.369356183725726</c:v>
                </c:pt>
                <c:pt idx="55">
                  <c:v>8.3925154346820356</c:v>
                </c:pt>
                <c:pt idx="56">
                  <c:v>8.4285580867613383</c:v>
                </c:pt>
                <c:pt idx="57">
                  <c:v>8.4218137551799881</c:v>
                </c:pt>
                <c:pt idx="58">
                  <c:v>8.4227341011603318</c:v>
                </c:pt>
                <c:pt idx="59">
                  <c:v>8.4101008254923002</c:v>
                </c:pt>
                <c:pt idx="60">
                  <c:v>8.4175083436227816</c:v>
                </c:pt>
                <c:pt idx="61">
                  <c:v>8.4193595996686827</c:v>
                </c:pt>
                <c:pt idx="62">
                  <c:v>8.3967265768089145</c:v>
                </c:pt>
                <c:pt idx="63">
                  <c:v>8.3762055401972795</c:v>
                </c:pt>
                <c:pt idx="64">
                  <c:v>8.3250847525718115</c:v>
                </c:pt>
                <c:pt idx="65">
                  <c:v>7.8538873393660236</c:v>
                </c:pt>
                <c:pt idx="66">
                  <c:v>7.8283807635815847</c:v>
                </c:pt>
                <c:pt idx="67">
                  <c:v>7.3463543553086943</c:v>
                </c:pt>
                <c:pt idx="68">
                  <c:v>7.3120190178904894</c:v>
                </c:pt>
                <c:pt idx="69">
                  <c:v>7.2926085459789238</c:v>
                </c:pt>
                <c:pt idx="70">
                  <c:v>7.3337476443880369</c:v>
                </c:pt>
                <c:pt idx="71">
                  <c:v>7.3211431611410891</c:v>
                </c:pt>
                <c:pt idx="72">
                  <c:v>7.2922052721894106</c:v>
                </c:pt>
                <c:pt idx="73">
                  <c:v>7.3110722160880846</c:v>
                </c:pt>
                <c:pt idx="74">
                  <c:v>7.3230273927987142</c:v>
                </c:pt>
                <c:pt idx="75">
                  <c:v>7.336882280574101</c:v>
                </c:pt>
                <c:pt idx="76">
                  <c:v>7.3634694911322063</c:v>
                </c:pt>
                <c:pt idx="77">
                  <c:v>7.8201847034751646</c:v>
                </c:pt>
                <c:pt idx="78">
                  <c:v>7.8742548449584353</c:v>
                </c:pt>
                <c:pt idx="79">
                  <c:v>7.9037458361472837</c:v>
                </c:pt>
                <c:pt idx="80">
                  <c:v>7.9396479487613298</c:v>
                </c:pt>
                <c:pt idx="81">
                  <c:v>7.9659286979407797</c:v>
                </c:pt>
                <c:pt idx="82">
                  <c:v>7.9550314192151461</c:v>
                </c:pt>
                <c:pt idx="83">
                  <c:v>8.0024377163999674</c:v>
                </c:pt>
                <c:pt idx="84">
                  <c:v>8.0111549377013986</c:v>
                </c:pt>
                <c:pt idx="85">
                  <c:v>8.0085001224297727</c:v>
                </c:pt>
                <c:pt idx="86">
                  <c:v>8.0261740306013092</c:v>
                </c:pt>
                <c:pt idx="87">
                  <c:v>8.0297486968341047</c:v>
                </c:pt>
                <c:pt idx="88">
                  <c:v>8.045776769839879</c:v>
                </c:pt>
                <c:pt idx="89">
                  <c:v>8.0286777131173537</c:v>
                </c:pt>
                <c:pt idx="90">
                  <c:v>8.0336233973581912</c:v>
                </c:pt>
                <c:pt idx="91">
                  <c:v>8.0349754712646</c:v>
                </c:pt>
                <c:pt idx="92">
                  <c:v>8.0294990988335311</c:v>
                </c:pt>
                <c:pt idx="93">
                  <c:v>8.0127391254975073</c:v>
                </c:pt>
                <c:pt idx="94">
                  <c:v>7.576217229967348</c:v>
                </c:pt>
                <c:pt idx="95">
                  <c:v>7.5527565314583045</c:v>
                </c:pt>
                <c:pt idx="96">
                  <c:v>7.4921427172091555</c:v>
                </c:pt>
                <c:pt idx="97">
                  <c:v>7.4947769153985462</c:v>
                </c:pt>
                <c:pt idx="98">
                  <c:v>7.5035579703046977</c:v>
                </c:pt>
                <c:pt idx="99">
                  <c:v>7.5030171388174738</c:v>
                </c:pt>
                <c:pt idx="100">
                  <c:v>7.4991122966804244</c:v>
                </c:pt>
                <c:pt idx="101">
                  <c:v>7.5370823928506807</c:v>
                </c:pt>
                <c:pt idx="102">
                  <c:v>7.9671303206654178</c:v>
                </c:pt>
                <c:pt idx="103">
                  <c:v>7.9680606414981883</c:v>
                </c:pt>
                <c:pt idx="104">
                  <c:v>7.9706079494305824</c:v>
                </c:pt>
                <c:pt idx="105">
                  <c:v>7.9742988435247666</c:v>
                </c:pt>
                <c:pt idx="106">
                  <c:v>7.9701138006744907</c:v>
                </c:pt>
                <c:pt idx="107">
                  <c:v>7.9640512181936343</c:v>
                </c:pt>
                <c:pt idx="108">
                  <c:v>8.375084088093244</c:v>
                </c:pt>
                <c:pt idx="109">
                  <c:v>8.3441870808144607</c:v>
                </c:pt>
                <c:pt idx="110">
                  <c:v>8.3492188214378729</c:v>
                </c:pt>
                <c:pt idx="111">
                  <c:v>7.9302419303667149</c:v>
                </c:pt>
                <c:pt idx="112">
                  <c:v>8.3780739700262981</c:v>
                </c:pt>
                <c:pt idx="113">
                  <c:v>8.3773361410642533</c:v>
                </c:pt>
                <c:pt idx="114">
                  <c:v>8.3980807715053043</c:v>
                </c:pt>
                <c:pt idx="115">
                  <c:v>8.3917449047462878</c:v>
                </c:pt>
                <c:pt idx="116">
                  <c:v>8.3727968786610951</c:v>
                </c:pt>
                <c:pt idx="117">
                  <c:v>8.3754230907401421</c:v>
                </c:pt>
                <c:pt idx="118">
                  <c:v>8.39191980412091</c:v>
                </c:pt>
                <c:pt idx="119">
                  <c:v>8.4371932230815023</c:v>
                </c:pt>
                <c:pt idx="120">
                  <c:v>8.9036754216494955</c:v>
                </c:pt>
                <c:pt idx="121">
                  <c:v>8.9497348475065763</c:v>
                </c:pt>
                <c:pt idx="122">
                  <c:v>8.9332978643028742</c:v>
                </c:pt>
                <c:pt idx="123">
                  <c:v>8.9447521254851168</c:v>
                </c:pt>
                <c:pt idx="124">
                  <c:v>8.9457125685357113</c:v>
                </c:pt>
                <c:pt idx="125">
                  <c:v>8.9173190449326079</c:v>
                </c:pt>
                <c:pt idx="126">
                  <c:v>8.9223225370929207</c:v>
                </c:pt>
                <c:pt idx="127">
                  <c:v>8.9226597518870463</c:v>
                </c:pt>
                <c:pt idx="128">
                  <c:v>8.9015807027231766</c:v>
                </c:pt>
                <c:pt idx="129">
                  <c:v>8.440278902488398</c:v>
                </c:pt>
                <c:pt idx="130">
                  <c:v>8.4029494867399261</c:v>
                </c:pt>
                <c:pt idx="131">
                  <c:v>8.4033810146547516</c:v>
                </c:pt>
                <c:pt idx="132">
                  <c:v>8.4361253723063978</c:v>
                </c:pt>
                <c:pt idx="133">
                  <c:v>8.9147405415879017</c:v>
                </c:pt>
                <c:pt idx="134">
                  <c:v>8.9176336910523464</c:v>
                </c:pt>
                <c:pt idx="135">
                  <c:v>8.918878522014241</c:v>
                </c:pt>
                <c:pt idx="136">
                  <c:v>8.9133037654249154</c:v>
                </c:pt>
                <c:pt idx="137">
                  <c:v>8.9018538665628721</c:v>
                </c:pt>
                <c:pt idx="138">
                  <c:v>8.4656022766224339</c:v>
                </c:pt>
                <c:pt idx="139">
                  <c:v>8.8980548105106969</c:v>
                </c:pt>
                <c:pt idx="140">
                  <c:v>8.898197537027718</c:v>
                </c:pt>
                <c:pt idx="141">
                  <c:v>8.8942489141078251</c:v>
                </c:pt>
                <c:pt idx="142">
                  <c:v>8.9171226440770965</c:v>
                </c:pt>
                <c:pt idx="143">
                  <c:v>8.9189052983212971</c:v>
                </c:pt>
                <c:pt idx="144">
                  <c:v>8.9190901390390707</c:v>
                </c:pt>
                <c:pt idx="145">
                  <c:v>8.9176804740656674</c:v>
                </c:pt>
                <c:pt idx="146">
                  <c:v>8.9349692266236893</c:v>
                </c:pt>
                <c:pt idx="147">
                  <c:v>8.966642126819421</c:v>
                </c:pt>
                <c:pt idx="148">
                  <c:v>8.9622566688617553</c:v>
                </c:pt>
                <c:pt idx="149">
                  <c:v>8.963521849948874</c:v>
                </c:pt>
                <c:pt idx="150">
                  <c:v>8.9599227281744369</c:v>
                </c:pt>
                <c:pt idx="151">
                  <c:v>8.9581628342823088</c:v>
                </c:pt>
                <c:pt idx="152">
                  <c:v>8.9594956789495708</c:v>
                </c:pt>
                <c:pt idx="153">
                  <c:v>8.9634765592779768</c:v>
                </c:pt>
                <c:pt idx="154">
                  <c:v>8.9643931257638503</c:v>
                </c:pt>
                <c:pt idx="155">
                  <c:v>8.9425501774318477</c:v>
                </c:pt>
                <c:pt idx="156">
                  <c:v>8.9238762465836174</c:v>
                </c:pt>
                <c:pt idx="157">
                  <c:v>8.9213365550250998</c:v>
                </c:pt>
                <c:pt idx="158">
                  <c:v>8.933357161102677</c:v>
                </c:pt>
                <c:pt idx="159">
                  <c:v>8.9195849513169474</c:v>
                </c:pt>
                <c:pt idx="160">
                  <c:v>8.9245551255361999</c:v>
                </c:pt>
                <c:pt idx="161">
                  <c:v>8.9285734567774391</c:v>
                </c:pt>
                <c:pt idx="162">
                  <c:v>8.9094491961942364</c:v>
                </c:pt>
                <c:pt idx="163">
                  <c:v>8.9331375112093756</c:v>
                </c:pt>
                <c:pt idx="164">
                  <c:v>8.9357462755147257</c:v>
                </c:pt>
                <c:pt idx="165">
                  <c:v>8.9340141471216725</c:v>
                </c:pt>
                <c:pt idx="166">
                  <c:v>8.9348016622504343</c:v>
                </c:pt>
                <c:pt idx="167">
                  <c:v>8.9291390457218665</c:v>
                </c:pt>
                <c:pt idx="168">
                  <c:v>8.941456977319973</c:v>
                </c:pt>
                <c:pt idx="169">
                  <c:v>8.9238436066459723</c:v>
                </c:pt>
                <c:pt idx="170">
                  <c:v>8.8982965450586278</c:v>
                </c:pt>
                <c:pt idx="171">
                  <c:v>8.8882716234374932</c:v>
                </c:pt>
                <c:pt idx="172">
                  <c:v>8.9046916431005183</c:v>
                </c:pt>
                <c:pt idx="173">
                  <c:v>8.911894789094756</c:v>
                </c:pt>
                <c:pt idx="174">
                  <c:v>8.9322201387190567</c:v>
                </c:pt>
                <c:pt idx="175">
                  <c:v>8.9147937895176526</c:v>
                </c:pt>
                <c:pt idx="176">
                  <c:v>8.8833860223466292</c:v>
                </c:pt>
                <c:pt idx="177">
                  <c:v>8.4488310928656194</c:v>
                </c:pt>
                <c:pt idx="178">
                  <c:v>8.4534988795648633</c:v>
                </c:pt>
                <c:pt idx="179">
                  <c:v>8.4531158303078513</c:v>
                </c:pt>
                <c:pt idx="180">
                  <c:v>8.4570654588622052</c:v>
                </c:pt>
                <c:pt idx="181">
                  <c:v>8.4595753274875634</c:v>
                </c:pt>
                <c:pt idx="182">
                  <c:v>8.4615697560222483</c:v>
                </c:pt>
                <c:pt idx="183">
                  <c:v>8.4748545775075588</c:v>
                </c:pt>
                <c:pt idx="184">
                  <c:v>8.4587282870502776</c:v>
                </c:pt>
                <c:pt idx="185">
                  <c:v>8.4566541778621982</c:v>
                </c:pt>
                <c:pt idx="186">
                  <c:v>8.4418506228356307</c:v>
                </c:pt>
                <c:pt idx="187">
                  <c:v>8.4459676993178068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BC-43A4-8353-E6D3F3562C7D}"/>
            </c:ext>
          </c:extLst>
        </c:ser>
        <c:ser>
          <c:idx val="1"/>
          <c:order val="1"/>
          <c:tx>
            <c:strRef>
              <c:f>Sheet1!$D$13</c:f>
              <c:strCache>
                <c:ptCount val="1"/>
                <c:pt idx="0">
                  <c:v>Bing Syndication*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Sheet1!$B$14:$B$201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Sheet1!$D$14:$D$201</c:f>
              <c:numCache>
                <c:formatCode>0.0</c:formatCode>
                <c:ptCount val="188"/>
                <c:pt idx="0">
                  <c:v>3.8466468087160766</c:v>
                </c:pt>
                <c:pt idx="1">
                  <c:v>3.8092455546953947</c:v>
                </c:pt>
                <c:pt idx="2">
                  <c:v>3.8763978949499176</c:v>
                </c:pt>
                <c:pt idx="3">
                  <c:v>3.8573756758086275</c:v>
                </c:pt>
                <c:pt idx="4">
                  <c:v>3.8952532225184036</c:v>
                </c:pt>
                <c:pt idx="5">
                  <c:v>3.9466939503447129</c:v>
                </c:pt>
                <c:pt idx="6">
                  <c:v>3.8568504499353256</c:v>
                </c:pt>
                <c:pt idx="7">
                  <c:v>3.8475921846291121</c:v>
                </c:pt>
                <c:pt idx="8">
                  <c:v>3.9977432894561447</c:v>
                </c:pt>
                <c:pt idx="9">
                  <c:v>4.1949011926931083</c:v>
                </c:pt>
                <c:pt idx="10">
                  <c:v>4.0290078459263565</c:v>
                </c:pt>
                <c:pt idx="11">
                  <c:v>3.9453609694724565</c:v>
                </c:pt>
                <c:pt idx="12">
                  <c:v>3.9449846134983373</c:v>
                </c:pt>
                <c:pt idx="13">
                  <c:v>3.98685135729108</c:v>
                </c:pt>
                <c:pt idx="14">
                  <c:v>3.9512315207453548</c:v>
                </c:pt>
                <c:pt idx="15">
                  <c:v>3.9687372199371787</c:v>
                </c:pt>
                <c:pt idx="16">
                  <c:v>3.936566783602117</c:v>
                </c:pt>
                <c:pt idx="17">
                  <c:v>3.9646666293122625</c:v>
                </c:pt>
                <c:pt idx="18">
                  <c:v>3.9298809922179769</c:v>
                </c:pt>
                <c:pt idx="19">
                  <c:v>3.9758629256828386</c:v>
                </c:pt>
                <c:pt idx="20">
                  <c:v>4.0106654340105026</c:v>
                </c:pt>
                <c:pt idx="21">
                  <c:v>4.2465642953975014</c:v>
                </c:pt>
                <c:pt idx="22">
                  <c:v>3.9884278163025226</c:v>
                </c:pt>
                <c:pt idx="23">
                  <c:v>3.9344557770734552</c:v>
                </c:pt>
                <c:pt idx="24">
                  <c:v>3.8960701779056852</c:v>
                </c:pt>
                <c:pt idx="25">
                  <c:v>3.8086382287780585</c:v>
                </c:pt>
                <c:pt idx="26">
                  <c:v>3.989526676430609</c:v>
                </c:pt>
                <c:pt idx="27">
                  <c:v>3.8441569742253798</c:v>
                </c:pt>
                <c:pt idx="28">
                  <c:v>3.9627543610856133</c:v>
                </c:pt>
                <c:pt idx="29">
                  <c:v>4.0266195469128405</c:v>
                </c:pt>
                <c:pt idx="30">
                  <c:v>4.0332756343321305</c:v>
                </c:pt>
                <c:pt idx="31">
                  <c:v>4.0309893642845003</c:v>
                </c:pt>
                <c:pt idx="32">
                  <c:v>3.9688901273690629</c:v>
                </c:pt>
                <c:pt idx="33">
                  <c:v>4.027894036854315</c:v>
                </c:pt>
                <c:pt idx="34">
                  <c:v>3.9239964985626075</c:v>
                </c:pt>
                <c:pt idx="35">
                  <c:v>3.9344145917761608</c:v>
                </c:pt>
                <c:pt idx="36">
                  <c:v>3.9522788201366277</c:v>
                </c:pt>
                <c:pt idx="37">
                  <c:v>3.9915436319689572</c:v>
                </c:pt>
                <c:pt idx="38">
                  <c:v>3.9607858292330853</c:v>
                </c:pt>
                <c:pt idx="39">
                  <c:v>4.0275278703169839</c:v>
                </c:pt>
                <c:pt idx="40">
                  <c:v>4.0791197588988446</c:v>
                </c:pt>
                <c:pt idx="41">
                  <c:v>3.9400264698934668</c:v>
                </c:pt>
                <c:pt idx="42">
                  <c:v>3.9219044836755081</c:v>
                </c:pt>
                <c:pt idx="43">
                  <c:v>3.9671610097712011</c:v>
                </c:pt>
                <c:pt idx="44">
                  <c:v>3.8572386106519239</c:v>
                </c:pt>
                <c:pt idx="45">
                  <c:v>3.6599679536351148</c:v>
                </c:pt>
                <c:pt idx="46">
                  <c:v>3.681556813123525</c:v>
                </c:pt>
                <c:pt idx="47">
                  <c:v>3.8420869490279839</c:v>
                </c:pt>
                <c:pt idx="48">
                  <c:v>3.9499366489022902</c:v>
                </c:pt>
                <c:pt idx="49">
                  <c:v>3.791421049764927</c:v>
                </c:pt>
                <c:pt idx="50">
                  <c:v>3.9817276181553249</c:v>
                </c:pt>
                <c:pt idx="51">
                  <c:v>4.036227153629798</c:v>
                </c:pt>
                <c:pt idx="52">
                  <c:v>4.1628255729227739</c:v>
                </c:pt>
                <c:pt idx="53">
                  <c:v>4.1687425416942077</c:v>
                </c:pt>
                <c:pt idx="54">
                  <c:v>4.1506889231736519</c:v>
                </c:pt>
                <c:pt idx="55">
                  <c:v>4.1645030351148487</c:v>
                </c:pt>
                <c:pt idx="56">
                  <c:v>4.1763873734398356</c:v>
                </c:pt>
                <c:pt idx="57">
                  <c:v>4.2740538772531433</c:v>
                </c:pt>
                <c:pt idx="58">
                  <c:v>4.1280383732100354</c:v>
                </c:pt>
                <c:pt idx="59">
                  <c:v>4.047593029040887</c:v>
                </c:pt>
                <c:pt idx="60">
                  <c:v>3.9551372250617258</c:v>
                </c:pt>
                <c:pt idx="61">
                  <c:v>3.8067271761288382</c:v>
                </c:pt>
                <c:pt idx="62">
                  <c:v>3.7726310624684007</c:v>
                </c:pt>
                <c:pt idx="63">
                  <c:v>3.8226291488346709</c:v>
                </c:pt>
                <c:pt idx="64">
                  <c:v>3.6865661594375516</c:v>
                </c:pt>
                <c:pt idx="65">
                  <c:v>3.4509528007400228</c:v>
                </c:pt>
                <c:pt idx="66">
                  <c:v>3.4007097002392257</c:v>
                </c:pt>
                <c:pt idx="67">
                  <c:v>3.4179761817708765</c:v>
                </c:pt>
                <c:pt idx="68">
                  <c:v>3.4213245991544388</c:v>
                </c:pt>
                <c:pt idx="69">
                  <c:v>3.1141137562833312</c:v>
                </c:pt>
                <c:pt idx="70">
                  <c:v>3.1635880544188235</c:v>
                </c:pt>
                <c:pt idx="71">
                  <c:v>3.1682140499369327</c:v>
                </c:pt>
                <c:pt idx="72">
                  <c:v>3.2162175630189611</c:v>
                </c:pt>
                <c:pt idx="73">
                  <c:v>3.2167351167340339</c:v>
                </c:pt>
                <c:pt idx="74">
                  <c:v>3.2031636919671</c:v>
                </c:pt>
                <c:pt idx="75">
                  <c:v>3.3346695015844436</c:v>
                </c:pt>
                <c:pt idx="76">
                  <c:v>3.0846750037232877</c:v>
                </c:pt>
                <c:pt idx="77">
                  <c:v>3.1331689060850785</c:v>
                </c:pt>
                <c:pt idx="78">
                  <c:v>3.2738334678149248</c:v>
                </c:pt>
                <c:pt idx="79">
                  <c:v>3.2395534074514556</c:v>
                </c:pt>
                <c:pt idx="80">
                  <c:v>3.0036340818418634</c:v>
                </c:pt>
                <c:pt idx="81">
                  <c:v>3.4135402847523837</c:v>
                </c:pt>
                <c:pt idx="82">
                  <c:v>3.3206836660378882</c:v>
                </c:pt>
                <c:pt idx="83">
                  <c:v>3.1505133141289425</c:v>
                </c:pt>
                <c:pt idx="84">
                  <c:v>3.2738933200016742</c:v>
                </c:pt>
                <c:pt idx="85">
                  <c:v>3.2158476598082446</c:v>
                </c:pt>
                <c:pt idx="86">
                  <c:v>3.1367022414222885</c:v>
                </c:pt>
                <c:pt idx="87">
                  <c:v>3.2125900831467753</c:v>
                </c:pt>
                <c:pt idx="88">
                  <c:v>3.301741934254518</c:v>
                </c:pt>
                <c:pt idx="89">
                  <c:v>3.3668696827224283</c:v>
                </c:pt>
                <c:pt idx="90">
                  <c:v>3.3917244631452061</c:v>
                </c:pt>
                <c:pt idx="91">
                  <c:v>3.4629077742109411</c:v>
                </c:pt>
                <c:pt idx="92">
                  <c:v>3.5980333731543839</c:v>
                </c:pt>
                <c:pt idx="93">
                  <c:v>3.6721382493402723</c:v>
                </c:pt>
                <c:pt idx="94">
                  <c:v>3.5186982074469206</c:v>
                </c:pt>
                <c:pt idx="95">
                  <c:v>3.4090581855219284</c:v>
                </c:pt>
                <c:pt idx="96">
                  <c:v>3.3624426500605735</c:v>
                </c:pt>
                <c:pt idx="97">
                  <c:v>3.3435384489192015</c:v>
                </c:pt>
                <c:pt idx="98">
                  <c:v>3.4253914885583465</c:v>
                </c:pt>
                <c:pt idx="99">
                  <c:v>3.4584498440487605</c:v>
                </c:pt>
                <c:pt idx="100">
                  <c:v>3.4381765587112132</c:v>
                </c:pt>
                <c:pt idx="101">
                  <c:v>3.4735705482098416</c:v>
                </c:pt>
                <c:pt idx="102">
                  <c:v>3.4830952693337678</c:v>
                </c:pt>
                <c:pt idx="103">
                  <c:v>3.5138844747325684</c:v>
                </c:pt>
                <c:pt idx="104">
                  <c:v>3.526799061454994</c:v>
                </c:pt>
                <c:pt idx="105">
                  <c:v>3.4964050965989171</c:v>
                </c:pt>
                <c:pt idx="106">
                  <c:v>3.4450315919404262</c:v>
                </c:pt>
                <c:pt idx="107">
                  <c:v>3.3352188379293328</c:v>
                </c:pt>
                <c:pt idx="108">
                  <c:v>3.2826960890141601</c:v>
                </c:pt>
                <c:pt idx="109">
                  <c:v>3.3031493555350653</c:v>
                </c:pt>
                <c:pt idx="110">
                  <c:v>3.3143420049717887</c:v>
                </c:pt>
                <c:pt idx="111">
                  <c:v>3.2500297650540677</c:v>
                </c:pt>
                <c:pt idx="112">
                  <c:v>3.297727169322163</c:v>
                </c:pt>
                <c:pt idx="113">
                  <c:v>3.3691040184909133</c:v>
                </c:pt>
                <c:pt idx="114">
                  <c:v>3.4188143302081331</c:v>
                </c:pt>
                <c:pt idx="115">
                  <c:v>3.4964378850251352</c:v>
                </c:pt>
                <c:pt idx="116">
                  <c:v>3.5385054274730567</c:v>
                </c:pt>
                <c:pt idx="117">
                  <c:v>3.5875101739626856</c:v>
                </c:pt>
                <c:pt idx="118">
                  <c:v>3.4908223934785236</c:v>
                </c:pt>
                <c:pt idx="119">
                  <c:v>3.736158248169779</c:v>
                </c:pt>
                <c:pt idx="120">
                  <c:v>3.7488717304433061</c:v>
                </c:pt>
                <c:pt idx="121">
                  <c:v>3.8494189063998419</c:v>
                </c:pt>
                <c:pt idx="122">
                  <c:v>3.8582178800002982</c:v>
                </c:pt>
                <c:pt idx="123">
                  <c:v>3.8545605265533087</c:v>
                </c:pt>
                <c:pt idx="124">
                  <c:v>3.8977630940355747</c:v>
                </c:pt>
                <c:pt idx="125">
                  <c:v>3.6566343106850869</c:v>
                </c:pt>
                <c:pt idx="126">
                  <c:v>3.5571259736153498</c:v>
                </c:pt>
                <c:pt idx="127">
                  <c:v>3.6168054002270242</c:v>
                </c:pt>
                <c:pt idx="128">
                  <c:v>3.5070161788805736</c:v>
                </c:pt>
                <c:pt idx="129">
                  <c:v>3.3320883390341041</c:v>
                </c:pt>
                <c:pt idx="130">
                  <c:v>3.2604319211122506</c:v>
                </c:pt>
                <c:pt idx="131">
                  <c:v>3.1857108142313928</c:v>
                </c:pt>
                <c:pt idx="132">
                  <c:v>3.1572160233550095</c:v>
                </c:pt>
                <c:pt idx="133">
                  <c:v>3.3385403863711556</c:v>
                </c:pt>
                <c:pt idx="134">
                  <c:v>3.3736233647422429</c:v>
                </c:pt>
                <c:pt idx="135">
                  <c:v>3.3130716006914769</c:v>
                </c:pt>
                <c:pt idx="136">
                  <c:v>3.3901933202684149</c:v>
                </c:pt>
                <c:pt idx="137">
                  <c:v>3.4272300573427508</c:v>
                </c:pt>
                <c:pt idx="138">
                  <c:v>3.498378676195061</c:v>
                </c:pt>
                <c:pt idx="139">
                  <c:v>3.4527653930574091</c:v>
                </c:pt>
                <c:pt idx="140">
                  <c:v>3.4996354972991344</c:v>
                </c:pt>
                <c:pt idx="141">
                  <c:v>3.5996705408423311</c:v>
                </c:pt>
                <c:pt idx="142">
                  <c:v>3.6921433425885919</c:v>
                </c:pt>
                <c:pt idx="143">
                  <c:v>3.7134558370963062</c:v>
                </c:pt>
                <c:pt idx="144">
                  <c:v>3.7380451971257713</c:v>
                </c:pt>
                <c:pt idx="145">
                  <c:v>3.7530090627544981</c:v>
                </c:pt>
                <c:pt idx="146">
                  <c:v>3.8184722628805963</c:v>
                </c:pt>
                <c:pt idx="147">
                  <c:v>3.7917516327101897</c:v>
                </c:pt>
                <c:pt idx="148">
                  <c:v>3.8304017408438011</c:v>
                </c:pt>
                <c:pt idx="149">
                  <c:v>3.9357807117379853</c:v>
                </c:pt>
                <c:pt idx="150">
                  <c:v>3.9907423130065887</c:v>
                </c:pt>
                <c:pt idx="151">
                  <c:v>3.9544626161635956</c:v>
                </c:pt>
                <c:pt idx="152">
                  <c:v>3.9817314845756697</c:v>
                </c:pt>
                <c:pt idx="153">
                  <c:v>3.8498148165309409</c:v>
                </c:pt>
                <c:pt idx="154">
                  <c:v>3.8319605781482196</c:v>
                </c:pt>
                <c:pt idx="155">
                  <c:v>3.943647918670699</c:v>
                </c:pt>
                <c:pt idx="156">
                  <c:v>3.8480395011870034</c:v>
                </c:pt>
                <c:pt idx="157">
                  <c:v>3.7951257763016613</c:v>
                </c:pt>
                <c:pt idx="158">
                  <c:v>3.8335655778215827</c:v>
                </c:pt>
                <c:pt idx="159">
                  <c:v>3.7402261664703427</c:v>
                </c:pt>
                <c:pt idx="160">
                  <c:v>3.5885078392970966</c:v>
                </c:pt>
                <c:pt idx="161">
                  <c:v>3.7026861638680884</c:v>
                </c:pt>
                <c:pt idx="162">
                  <c:v>3.745942713565912</c:v>
                </c:pt>
                <c:pt idx="163">
                  <c:v>3.7266405686247284</c:v>
                </c:pt>
                <c:pt idx="164">
                  <c:v>3.7140291408361468</c:v>
                </c:pt>
                <c:pt idx="165">
                  <c:v>3.6078668096584341</c:v>
                </c:pt>
                <c:pt idx="166">
                  <c:v>3.7622028091422295</c:v>
                </c:pt>
                <c:pt idx="167">
                  <c:v>3.6343281709348974</c:v>
                </c:pt>
                <c:pt idx="168">
                  <c:v>3.7229829388162026</c:v>
                </c:pt>
                <c:pt idx="169">
                  <c:v>3.7565417457902623</c:v>
                </c:pt>
                <c:pt idx="170">
                  <c:v>3.6749561051382802</c:v>
                </c:pt>
                <c:pt idx="171">
                  <c:v>3.6096450421448116</c:v>
                </c:pt>
                <c:pt idx="172">
                  <c:v>3.4849446587218789</c:v>
                </c:pt>
                <c:pt idx="173">
                  <c:v>3.5856878530396346</c:v>
                </c:pt>
                <c:pt idx="174">
                  <c:v>3.5117339838177943</c:v>
                </c:pt>
                <c:pt idx="175">
                  <c:v>3.7750182425787728</c:v>
                </c:pt>
                <c:pt idx="176">
                  <c:v>3.7021384363211123</c:v>
                </c:pt>
                <c:pt idx="177">
                  <c:v>3.5696652686575505</c:v>
                </c:pt>
                <c:pt idx="178">
                  <c:v>3.6738721297930592</c:v>
                </c:pt>
                <c:pt idx="179">
                  <c:v>3.8022614246375004</c:v>
                </c:pt>
                <c:pt idx="180">
                  <c:v>3.8392244119877925</c:v>
                </c:pt>
                <c:pt idx="181">
                  <c:v>3.6631595047279766</c:v>
                </c:pt>
                <c:pt idx="182">
                  <c:v>3.7297562851898802</c:v>
                </c:pt>
                <c:pt idx="183">
                  <c:v>3.7460251925460768</c:v>
                </c:pt>
                <c:pt idx="184">
                  <c:v>3.6868269223360737</c:v>
                </c:pt>
                <c:pt idx="185">
                  <c:v>3.6920160456608362</c:v>
                </c:pt>
                <c:pt idx="186">
                  <c:v>3.628036308190679</c:v>
                </c:pt>
                <c:pt idx="187">
                  <c:v>3.6363266038013249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BC-43A4-8353-E6D3F3562C7D}"/>
            </c:ext>
          </c:extLst>
        </c:ser>
        <c:ser>
          <c:idx val="2"/>
          <c:order val="2"/>
          <c:tx>
            <c:strRef>
              <c:f>Sheet1!$E$13</c:f>
              <c:strCache>
                <c:ptCount val="1"/>
                <c:pt idx="0">
                  <c:v>AOL O&amp;O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Sheet1!$B$14:$B$201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Sheet1!$E$14:$E$201</c:f>
              <c:numCache>
                <c:formatCode>0.0</c:formatCode>
                <c:ptCount val="188"/>
                <c:pt idx="0">
                  <c:v>7.3027571361777079</c:v>
                </c:pt>
                <c:pt idx="1">
                  <c:v>7.2929780471997949</c:v>
                </c:pt>
                <c:pt idx="2">
                  <c:v>7.1925879909743635</c:v>
                </c:pt>
                <c:pt idx="3">
                  <c:v>7.2897122993861396</c:v>
                </c:pt>
                <c:pt idx="4">
                  <c:v>7.2149928977488749</c:v>
                </c:pt>
                <c:pt idx="5">
                  <c:v>7.1926936544538389</c:v>
                </c:pt>
                <c:pt idx="6">
                  <c:v>7.0121544072513986</c:v>
                </c:pt>
                <c:pt idx="7">
                  <c:v>7.0594621917924307</c:v>
                </c:pt>
                <c:pt idx="8">
                  <c:v>7.2916337630623351</c:v>
                </c:pt>
                <c:pt idx="9">
                  <c:v>7.2521134869402326</c:v>
                </c:pt>
                <c:pt idx="10">
                  <c:v>7.230671764095205</c:v>
                </c:pt>
                <c:pt idx="11">
                  <c:v>7.6119948217368014</c:v>
                </c:pt>
                <c:pt idx="12">
                  <c:v>7.589188565545764</c:v>
                </c:pt>
                <c:pt idx="13">
                  <c:v>7.5565318717689838</c:v>
                </c:pt>
                <c:pt idx="14">
                  <c:v>7.6745776862413129</c:v>
                </c:pt>
                <c:pt idx="15">
                  <c:v>8.090746003508082</c:v>
                </c:pt>
                <c:pt idx="16">
                  <c:v>8.0281384207709472</c:v>
                </c:pt>
                <c:pt idx="17">
                  <c:v>8.1237355853782311</c:v>
                </c:pt>
                <c:pt idx="18">
                  <c:v>8.1205378002055895</c:v>
                </c:pt>
                <c:pt idx="19">
                  <c:v>8.1152366087264998</c:v>
                </c:pt>
                <c:pt idx="20">
                  <c:v>8.0970282184304434</c:v>
                </c:pt>
                <c:pt idx="21">
                  <c:v>8.1051980302438018</c:v>
                </c:pt>
                <c:pt idx="22">
                  <c:v>8.0697290232828571</c:v>
                </c:pt>
                <c:pt idx="23">
                  <c:v>8.1147349355992109</c:v>
                </c:pt>
                <c:pt idx="24">
                  <c:v>8.1567705608815544</c:v>
                </c:pt>
                <c:pt idx="25">
                  <c:v>7.7418050668343898</c:v>
                </c:pt>
                <c:pt idx="26">
                  <c:v>7.6701737946341364</c:v>
                </c:pt>
                <c:pt idx="27">
                  <c:v>8.1651595795942971</c:v>
                </c:pt>
                <c:pt idx="28">
                  <c:v>8.2187582186376797</c:v>
                </c:pt>
                <c:pt idx="29">
                  <c:v>8.1591207784711859</c:v>
                </c:pt>
                <c:pt idx="30">
                  <c:v>8.2478262784654017</c:v>
                </c:pt>
                <c:pt idx="31">
                  <c:v>8.2388306729157215</c:v>
                </c:pt>
                <c:pt idx="32">
                  <c:v>8.1384593758785506</c:v>
                </c:pt>
                <c:pt idx="33">
                  <c:v>8.0299774453313599</c:v>
                </c:pt>
                <c:pt idx="34">
                  <c:v>8.1210895287412423</c:v>
                </c:pt>
                <c:pt idx="35">
                  <c:v>8.0703884614276244</c:v>
                </c:pt>
                <c:pt idx="36">
                  <c:v>7.9665404073570123</c:v>
                </c:pt>
                <c:pt idx="37">
                  <c:v>7.9515489093310254</c:v>
                </c:pt>
                <c:pt idx="38">
                  <c:v>7.9086839672212115</c:v>
                </c:pt>
                <c:pt idx="39">
                  <c:v>7.9183345364736617</c:v>
                </c:pt>
                <c:pt idx="40">
                  <c:v>7.9253560169440016</c:v>
                </c:pt>
                <c:pt idx="41">
                  <c:v>7.8995946865477364</c:v>
                </c:pt>
                <c:pt idx="42">
                  <c:v>7.5978329226259715</c:v>
                </c:pt>
                <c:pt idx="43">
                  <c:v>7.5561873467593745</c:v>
                </c:pt>
                <c:pt idx="44">
                  <c:v>7.5835224750277481</c:v>
                </c:pt>
                <c:pt idx="45">
                  <c:v>7.1313867393918784</c:v>
                </c:pt>
                <c:pt idx="46">
                  <c:v>7.0902167761620039</c:v>
                </c:pt>
                <c:pt idx="47">
                  <c:v>7.0913802592532154</c:v>
                </c:pt>
                <c:pt idx="48">
                  <c:v>7.0796638058129728</c:v>
                </c:pt>
                <c:pt idx="49">
                  <c:v>7.1319979260554982</c:v>
                </c:pt>
                <c:pt idx="50">
                  <c:v>7.2386168863238014</c:v>
                </c:pt>
                <c:pt idx="51">
                  <c:v>7.2828732864265904</c:v>
                </c:pt>
                <c:pt idx="52">
                  <c:v>7.2243903874343296</c:v>
                </c:pt>
                <c:pt idx="53">
                  <c:v>7.2695621599615077</c:v>
                </c:pt>
                <c:pt idx="54">
                  <c:v>7.2688066594599219</c:v>
                </c:pt>
                <c:pt idx="55">
                  <c:v>7.7535023313146461</c:v>
                </c:pt>
                <c:pt idx="56">
                  <c:v>7.7410204375288405</c:v>
                </c:pt>
                <c:pt idx="57">
                  <c:v>7.7832735434210631</c:v>
                </c:pt>
                <c:pt idx="58">
                  <c:v>7.7547554743324616</c:v>
                </c:pt>
                <c:pt idx="59">
                  <c:v>7.8343792384713575</c:v>
                </c:pt>
                <c:pt idx="60">
                  <c:v>8.1643525907011369</c:v>
                </c:pt>
                <c:pt idx="61">
                  <c:v>8.2862561149297154</c:v>
                </c:pt>
                <c:pt idx="62">
                  <c:v>8.2896758028607387</c:v>
                </c:pt>
                <c:pt idx="63">
                  <c:v>8.279900598113267</c:v>
                </c:pt>
                <c:pt idx="64">
                  <c:v>7.8191007702659743</c:v>
                </c:pt>
                <c:pt idx="65">
                  <c:v>7.7849664777210865</c:v>
                </c:pt>
                <c:pt idx="66">
                  <c:v>7.3098520149637096</c:v>
                </c:pt>
                <c:pt idx="67">
                  <c:v>7.2956516493974775</c:v>
                </c:pt>
                <c:pt idx="68">
                  <c:v>7.3414924991872192</c:v>
                </c:pt>
                <c:pt idx="69">
                  <c:v>7.3104904976129266</c:v>
                </c:pt>
                <c:pt idx="70">
                  <c:v>7.2832562424655807</c:v>
                </c:pt>
                <c:pt idx="71">
                  <c:v>7.3001625971968744</c:v>
                </c:pt>
                <c:pt idx="72">
                  <c:v>7.2703043372941289</c:v>
                </c:pt>
                <c:pt idx="73">
                  <c:v>7.0967975048601577</c:v>
                </c:pt>
                <c:pt idx="74">
                  <c:v>6.3885154690921757</c:v>
                </c:pt>
                <c:pt idx="75">
                  <c:v>5.598565624428991</c:v>
                </c:pt>
                <c:pt idx="76">
                  <c:v>5.51165495488838</c:v>
                </c:pt>
                <c:pt idx="77">
                  <c:v>5.8841495023644166</c:v>
                </c:pt>
                <c:pt idx="78">
                  <c:v>5.7967009029400822</c:v>
                </c:pt>
                <c:pt idx="79">
                  <c:v>6.4758732661404457</c:v>
                </c:pt>
                <c:pt idx="80">
                  <c:v>6.9710118866098307</c:v>
                </c:pt>
                <c:pt idx="81">
                  <c:v>7.0132557947019869</c:v>
                </c:pt>
                <c:pt idx="82">
                  <c:v>7.2181920926725489</c:v>
                </c:pt>
                <c:pt idx="83">
                  <c:v>7.2135286560232537</c:v>
                </c:pt>
                <c:pt idx="84">
                  <c:v>7.5973331642404869</c:v>
                </c:pt>
                <c:pt idx="85">
                  <c:v>7.333339905071246</c:v>
                </c:pt>
                <c:pt idx="86">
                  <c:v>7.3494316222332428</c:v>
                </c:pt>
                <c:pt idx="87">
                  <c:v>7.6114218800990532</c:v>
                </c:pt>
                <c:pt idx="88">
                  <c:v>7.830532344727402</c:v>
                </c:pt>
                <c:pt idx="89">
                  <c:v>7.8523102719448179</c:v>
                </c:pt>
                <c:pt idx="90">
                  <c:v>8.2534158183241964</c:v>
                </c:pt>
                <c:pt idx="91">
                  <c:v>8.2335232683531956</c:v>
                </c:pt>
                <c:pt idx="92">
                  <c:v>8.2360557840672524</c:v>
                </c:pt>
                <c:pt idx="93">
                  <c:v>8.0598194795235276</c:v>
                </c:pt>
                <c:pt idx="94">
                  <c:v>7.8296466549249155</c:v>
                </c:pt>
                <c:pt idx="95">
                  <c:v>7.7508822357041254</c:v>
                </c:pt>
                <c:pt idx="96">
                  <c:v>7.6249721165724091</c:v>
                </c:pt>
                <c:pt idx="97">
                  <c:v>7.5978516458110068</c:v>
                </c:pt>
                <c:pt idx="98">
                  <c:v>7.6720404460481522</c:v>
                </c:pt>
                <c:pt idx="99">
                  <c:v>7.707030271614725</c:v>
                </c:pt>
                <c:pt idx="100">
                  <c:v>7.6397099526066352</c:v>
                </c:pt>
                <c:pt idx="101">
                  <c:v>7.7157585690259047</c:v>
                </c:pt>
                <c:pt idx="102">
                  <c:v>7.6910461641965293</c:v>
                </c:pt>
                <c:pt idx="103">
                  <c:v>7.7017645501204717</c:v>
                </c:pt>
                <c:pt idx="104">
                  <c:v>7.7054050427861407</c:v>
                </c:pt>
                <c:pt idx="105">
                  <c:v>7.4526810826508054</c:v>
                </c:pt>
                <c:pt idx="106">
                  <c:v>7.4866409576331039</c:v>
                </c:pt>
                <c:pt idx="107">
                  <c:v>7.4441572261302733</c:v>
                </c:pt>
                <c:pt idx="108">
                  <c:v>7.4550749768231608</c:v>
                </c:pt>
                <c:pt idx="109">
                  <c:v>7.4401755019873015</c:v>
                </c:pt>
                <c:pt idx="110">
                  <c:v>7.3765070382600166</c:v>
                </c:pt>
                <c:pt idx="111">
                  <c:v>7.0879476410264033</c:v>
                </c:pt>
                <c:pt idx="112">
                  <c:v>7.4076201912700199</c:v>
                </c:pt>
                <c:pt idx="113">
                  <c:v>7.4396628255969306</c:v>
                </c:pt>
                <c:pt idx="114">
                  <c:v>7.4438291444040035</c:v>
                </c:pt>
                <c:pt idx="115">
                  <c:v>7.4879451266620114</c:v>
                </c:pt>
                <c:pt idx="116">
                  <c:v>7.3946146684850529</c:v>
                </c:pt>
                <c:pt idx="117">
                  <c:v>7.4715953875947436</c:v>
                </c:pt>
                <c:pt idx="118">
                  <c:v>7.9402371438535457</c:v>
                </c:pt>
                <c:pt idx="119">
                  <c:v>8.021631963455393</c:v>
                </c:pt>
                <c:pt idx="120">
                  <c:v>8.3118207695776292</c:v>
                </c:pt>
                <c:pt idx="121">
                  <c:v>8.443245707485147</c:v>
                </c:pt>
                <c:pt idx="122">
                  <c:v>8.404024612223477</c:v>
                </c:pt>
                <c:pt idx="123">
                  <c:v>8.386086149886431</c:v>
                </c:pt>
                <c:pt idx="124">
                  <c:v>8.4142206231680721</c:v>
                </c:pt>
                <c:pt idx="125">
                  <c:v>8.3574905424721688</c:v>
                </c:pt>
                <c:pt idx="126">
                  <c:v>8.364124264531025</c:v>
                </c:pt>
                <c:pt idx="127">
                  <c:v>8.3290076006218676</c:v>
                </c:pt>
                <c:pt idx="128">
                  <c:v>8.3645654620640819</c:v>
                </c:pt>
                <c:pt idx="129">
                  <c:v>7.8669277137935509</c:v>
                </c:pt>
                <c:pt idx="130">
                  <c:v>7.8726933743219396</c:v>
                </c:pt>
                <c:pt idx="131">
                  <c:v>7.8454765457776698</c:v>
                </c:pt>
                <c:pt idx="132">
                  <c:v>7.9415556180781115</c:v>
                </c:pt>
                <c:pt idx="133">
                  <c:v>8.1272937084986854</c:v>
                </c:pt>
                <c:pt idx="134">
                  <c:v>8.3649417438602782</c:v>
                </c:pt>
                <c:pt idx="135">
                  <c:v>8.1325106996279075</c:v>
                </c:pt>
                <c:pt idx="136">
                  <c:v>8.1245536378865566</c:v>
                </c:pt>
                <c:pt idx="137">
                  <c:v>8.1362426848810134</c:v>
                </c:pt>
                <c:pt idx="138">
                  <c:v>8.0996856904002623</c:v>
                </c:pt>
                <c:pt idx="139">
                  <c:v>8.1519901389756253</c:v>
                </c:pt>
                <c:pt idx="140">
                  <c:v>8.1509347675317336</c:v>
                </c:pt>
                <c:pt idx="141">
                  <c:v>8.1136494437214761</c:v>
                </c:pt>
                <c:pt idx="142">
                  <c:v>8.1052329922592321</c:v>
                </c:pt>
                <c:pt idx="143">
                  <c:v>8.1159034661135649</c:v>
                </c:pt>
                <c:pt idx="144">
                  <c:v>8.1051313550341284</c:v>
                </c:pt>
                <c:pt idx="145">
                  <c:v>8.4477690725668086</c:v>
                </c:pt>
                <c:pt idx="146">
                  <c:v>8.5605054854492089</c:v>
                </c:pt>
                <c:pt idx="147">
                  <c:v>8.578874742658007</c:v>
                </c:pt>
                <c:pt idx="148">
                  <c:v>8.6227433363282415</c:v>
                </c:pt>
                <c:pt idx="149">
                  <c:v>8.6306737978271304</c:v>
                </c:pt>
                <c:pt idx="150">
                  <c:v>8.5624803736261548</c:v>
                </c:pt>
                <c:pt idx="151">
                  <c:v>8.5946182174395069</c:v>
                </c:pt>
                <c:pt idx="152">
                  <c:v>8.6086430067566901</c:v>
                </c:pt>
                <c:pt idx="153">
                  <c:v>8.6108797642588506</c:v>
                </c:pt>
                <c:pt idx="154">
                  <c:v>8.6136668857330623</c:v>
                </c:pt>
                <c:pt idx="155">
                  <c:v>8.2081024568740197</c:v>
                </c:pt>
                <c:pt idx="156">
                  <c:v>8.2283548560141924</c:v>
                </c:pt>
                <c:pt idx="157">
                  <c:v>8.2336014168187184</c:v>
                </c:pt>
                <c:pt idx="158">
                  <c:v>8.5048412175403705</c:v>
                </c:pt>
                <c:pt idx="159">
                  <c:v>8.4942794986994556</c:v>
                </c:pt>
                <c:pt idx="160">
                  <c:v>8.4665144681923863</c:v>
                </c:pt>
                <c:pt idx="161">
                  <c:v>8.2711060694806822</c:v>
                </c:pt>
                <c:pt idx="162">
                  <c:v>8.2339754793714679</c:v>
                </c:pt>
                <c:pt idx="163">
                  <c:v>8.4915036616681974</c:v>
                </c:pt>
                <c:pt idx="164">
                  <c:v>8.2456042462775052</c:v>
                </c:pt>
                <c:pt idx="165">
                  <c:v>8.5166539942118042</c:v>
                </c:pt>
                <c:pt idx="166">
                  <c:v>8.2194550068161956</c:v>
                </c:pt>
                <c:pt idx="167">
                  <c:v>8.5319473479856711</c:v>
                </c:pt>
                <c:pt idx="168">
                  <c:v>8.2288802699651065</c:v>
                </c:pt>
                <c:pt idx="169">
                  <c:v>8.279171140864003</c:v>
                </c:pt>
                <c:pt idx="170">
                  <c:v>8.1559402820215752</c:v>
                </c:pt>
                <c:pt idx="171">
                  <c:v>8.1381034306366651</c:v>
                </c:pt>
                <c:pt idx="172">
                  <c:v>8.1386081322430535</c:v>
                </c:pt>
                <c:pt idx="173">
                  <c:v>8.1280260707635019</c:v>
                </c:pt>
                <c:pt idx="174">
                  <c:v>8.1125555122246276</c:v>
                </c:pt>
                <c:pt idx="175">
                  <c:v>7.6370063083782957</c:v>
                </c:pt>
                <c:pt idx="176">
                  <c:v>7.6453404210756535</c:v>
                </c:pt>
                <c:pt idx="177">
                  <c:v>7.6147376100791879</c:v>
                </c:pt>
                <c:pt idx="178">
                  <c:v>7.6288035341200846</c:v>
                </c:pt>
                <c:pt idx="179">
                  <c:v>7.6401627211889975</c:v>
                </c:pt>
                <c:pt idx="180">
                  <c:v>7.6528968124697681</c:v>
                </c:pt>
                <c:pt idx="181">
                  <c:v>7.6704087651576556</c:v>
                </c:pt>
                <c:pt idx="182">
                  <c:v>7.6121958302457404</c:v>
                </c:pt>
                <c:pt idx="183">
                  <c:v>7.6205226446061038</c:v>
                </c:pt>
                <c:pt idx="184">
                  <c:v>7.6232722467064784</c:v>
                </c:pt>
                <c:pt idx="185">
                  <c:v>7.5766752382678577</c:v>
                </c:pt>
                <c:pt idx="186">
                  <c:v>7.6147199922172195</c:v>
                </c:pt>
                <c:pt idx="187">
                  <c:v>7.6364226371087858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6BC-43A4-8353-E6D3F3562C7D}"/>
            </c:ext>
          </c:extLst>
        </c:ser>
        <c:ser>
          <c:idx val="3"/>
          <c:order val="3"/>
          <c:tx>
            <c:strRef>
              <c:f>Sheet1!$F$13</c:f>
              <c:strCache>
                <c:ptCount val="1"/>
                <c:pt idx="0">
                  <c:v>AOL SEM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Sheet1!$B$14:$B$201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Sheet1!$F$14:$F$201</c:f>
              <c:numCache>
                <c:formatCode>0.0</c:formatCode>
                <c:ptCount val="188"/>
                <c:pt idx="0">
                  <c:v>5.1994833008530446</c:v>
                </c:pt>
                <c:pt idx="1">
                  <c:v>5.1930023546263637</c:v>
                </c:pt>
                <c:pt idx="2">
                  <c:v>5.2137069501446582</c:v>
                </c:pt>
                <c:pt idx="3">
                  <c:v>5.2247778211017595</c:v>
                </c:pt>
                <c:pt idx="4">
                  <c:v>5.2334298749833774</c:v>
                </c:pt>
                <c:pt idx="5">
                  <c:v>5.2223729266955461</c:v>
                </c:pt>
                <c:pt idx="6">
                  <c:v>5.3095559458244912</c:v>
                </c:pt>
                <c:pt idx="7">
                  <c:v>5.4703024963449192</c:v>
                </c:pt>
                <c:pt idx="8">
                  <c:v>5.5011621297247908</c:v>
                </c:pt>
                <c:pt idx="9">
                  <c:v>5.5197553652858806</c:v>
                </c:pt>
                <c:pt idx="10">
                  <c:v>5.5094661292736431</c:v>
                </c:pt>
                <c:pt idx="11">
                  <c:v>5.5109596468580939</c:v>
                </c:pt>
                <c:pt idx="12">
                  <c:v>5.4748921058213309</c:v>
                </c:pt>
                <c:pt idx="13">
                  <c:v>5.5455492270763633</c:v>
                </c:pt>
                <c:pt idx="14">
                  <c:v>5.6523321639941786</c:v>
                </c:pt>
                <c:pt idx="15">
                  <c:v>5.624776061909226</c:v>
                </c:pt>
                <c:pt idx="16">
                  <c:v>5.5897780879353078</c:v>
                </c:pt>
                <c:pt idx="17">
                  <c:v>5.5422661115013856</c:v>
                </c:pt>
                <c:pt idx="18">
                  <c:v>5.3652968700043697</c:v>
                </c:pt>
                <c:pt idx="19">
                  <c:v>5.3652005069898197</c:v>
                </c:pt>
                <c:pt idx="20">
                  <c:v>5.5852486478670498</c:v>
                </c:pt>
                <c:pt idx="21">
                  <c:v>5.6905331950861893</c:v>
                </c:pt>
                <c:pt idx="22">
                  <c:v>5.6715763375591264</c:v>
                </c:pt>
                <c:pt idx="23">
                  <c:v>5.5879030094619555</c:v>
                </c:pt>
                <c:pt idx="24">
                  <c:v>5.5573579097765409</c:v>
                </c:pt>
                <c:pt idx="25">
                  <c:v>5.5693833515948592</c:v>
                </c:pt>
                <c:pt idx="26">
                  <c:v>5.5671338932320706</c:v>
                </c:pt>
                <c:pt idx="27">
                  <c:v>5.5614144535888048</c:v>
                </c:pt>
                <c:pt idx="28">
                  <c:v>5.6272810776855327</c:v>
                </c:pt>
                <c:pt idx="29">
                  <c:v>5.683490290954416</c:v>
                </c:pt>
                <c:pt idx="30">
                  <c:v>5.7004983753278422</c:v>
                </c:pt>
                <c:pt idx="31">
                  <c:v>5.8285808237735353</c:v>
                </c:pt>
                <c:pt idx="32">
                  <c:v>5.706098195587253</c:v>
                </c:pt>
                <c:pt idx="33">
                  <c:v>5.6792038832402243</c:v>
                </c:pt>
                <c:pt idx="34">
                  <c:v>5.748184159573654</c:v>
                </c:pt>
                <c:pt idx="35">
                  <c:v>5.828519700782465</c:v>
                </c:pt>
                <c:pt idx="36">
                  <c:v>5.8074177725715534</c:v>
                </c:pt>
                <c:pt idx="37">
                  <c:v>5.7107076058731669</c:v>
                </c:pt>
                <c:pt idx="38">
                  <c:v>5.5488559023957622</c:v>
                </c:pt>
                <c:pt idx="39">
                  <c:v>5.6203520796636175</c:v>
                </c:pt>
                <c:pt idx="40">
                  <c:v>5.6030247822107855</c:v>
                </c:pt>
                <c:pt idx="41">
                  <c:v>5.5401471342926394</c:v>
                </c:pt>
                <c:pt idx="42">
                  <c:v>5.5739022747316644</c:v>
                </c:pt>
                <c:pt idx="43">
                  <c:v>5.4130259724549576</c:v>
                </c:pt>
                <c:pt idx="44">
                  <c:v>5.252458674491419</c:v>
                </c:pt>
                <c:pt idx="45">
                  <c:v>5.1356574185255939</c:v>
                </c:pt>
                <c:pt idx="46">
                  <c:v>5.038954072874148</c:v>
                </c:pt>
                <c:pt idx="47">
                  <c:v>5.0625892210103611</c:v>
                </c:pt>
                <c:pt idx="48">
                  <c:v>5.0801299215808289</c:v>
                </c:pt>
                <c:pt idx="49">
                  <c:v>5.2699144795463546</c:v>
                </c:pt>
                <c:pt idx="50">
                  <c:v>5.3508569299055146</c:v>
                </c:pt>
                <c:pt idx="51">
                  <c:v>5.4792317057067894</c:v>
                </c:pt>
                <c:pt idx="52">
                  <c:v>5.6475215829125922</c:v>
                </c:pt>
                <c:pt idx="53">
                  <c:v>5.657552418758379</c:v>
                </c:pt>
                <c:pt idx="54">
                  <c:v>5.5751513973007345</c:v>
                </c:pt>
                <c:pt idx="55">
                  <c:v>5.5562328246084061</c:v>
                </c:pt>
                <c:pt idx="56">
                  <c:v>5.4227827576736916</c:v>
                </c:pt>
                <c:pt idx="57">
                  <c:v>5.4102270429741353</c:v>
                </c:pt>
                <c:pt idx="58">
                  <c:v>5.3079095569876458</c:v>
                </c:pt>
                <c:pt idx="59">
                  <c:v>5.2396082058939237</c:v>
                </c:pt>
                <c:pt idx="60">
                  <c:v>5.2486359083070084</c:v>
                </c:pt>
                <c:pt idx="61">
                  <c:v>5.5031280153800566</c:v>
                </c:pt>
                <c:pt idx="62">
                  <c:v>5.371932151276269</c:v>
                </c:pt>
                <c:pt idx="63">
                  <c:v>5.2514333765893833</c:v>
                </c:pt>
                <c:pt idx="64">
                  <c:v>5.1842265518168125</c:v>
                </c:pt>
                <c:pt idx="65">
                  <c:v>5.113976993126065</c:v>
                </c:pt>
                <c:pt idx="66">
                  <c:v>4.9539567161361946</c:v>
                </c:pt>
                <c:pt idx="67">
                  <c:v>4.8687955643485603</c:v>
                </c:pt>
                <c:pt idx="68">
                  <c:v>4.943372643647181</c:v>
                </c:pt>
                <c:pt idx="69">
                  <c:v>4.6335797702606447</c:v>
                </c:pt>
                <c:pt idx="70">
                  <c:v>4.8119542971010096</c:v>
                </c:pt>
                <c:pt idx="71">
                  <c:v>4.8363808357922702</c:v>
                </c:pt>
                <c:pt idx="72">
                  <c:v>4.9154327769167345</c:v>
                </c:pt>
                <c:pt idx="73">
                  <c:v>4.4876872607219926</c:v>
                </c:pt>
                <c:pt idx="74">
                  <c:v>4.4781610910823337</c:v>
                </c:pt>
                <c:pt idx="75">
                  <c:v>4.7973843020425555</c:v>
                </c:pt>
                <c:pt idx="76">
                  <c:v>4.828265759748863</c:v>
                </c:pt>
                <c:pt idx="77">
                  <c:v>4.9270919538369213</c:v>
                </c:pt>
                <c:pt idx="78">
                  <c:v>4.9200214193439225</c:v>
                </c:pt>
                <c:pt idx="79">
                  <c:v>4.8478548429938515</c:v>
                </c:pt>
                <c:pt idx="80">
                  <c:v>4.8007638620587647</c:v>
                </c:pt>
                <c:pt idx="81">
                  <c:v>4.809802404819302</c:v>
                </c:pt>
                <c:pt idx="82">
                  <c:v>4.6111811145152481</c:v>
                </c:pt>
                <c:pt idx="83">
                  <c:v>4.6292833209022</c:v>
                </c:pt>
                <c:pt idx="84">
                  <c:v>4.8974468852016084</c:v>
                </c:pt>
                <c:pt idx="85">
                  <c:v>4.9291685060552499</c:v>
                </c:pt>
                <c:pt idx="86">
                  <c:v>4.9254650684481325</c:v>
                </c:pt>
                <c:pt idx="87">
                  <c:v>4.9459431637999351</c:v>
                </c:pt>
                <c:pt idx="88">
                  <c:v>4.9433415689725155</c:v>
                </c:pt>
                <c:pt idx="89">
                  <c:v>4.9941334200875716</c:v>
                </c:pt>
                <c:pt idx="90">
                  <c:v>5.3160371210013864</c:v>
                </c:pt>
                <c:pt idx="91">
                  <c:v>5.291664158609632</c:v>
                </c:pt>
                <c:pt idx="92">
                  <c:v>5.1891521866087622</c:v>
                </c:pt>
                <c:pt idx="93">
                  <c:v>5.3099070580294931</c:v>
                </c:pt>
                <c:pt idx="94">
                  <c:v>5.0277277489649608</c:v>
                </c:pt>
                <c:pt idx="95">
                  <c:v>4.946710530131968</c:v>
                </c:pt>
                <c:pt idx="96">
                  <c:v>4.85648042825619</c:v>
                </c:pt>
                <c:pt idx="97">
                  <c:v>4.8880114670805428</c:v>
                </c:pt>
                <c:pt idx="98">
                  <c:v>4.8900710094769426</c:v>
                </c:pt>
                <c:pt idx="99">
                  <c:v>4.8430157308611479</c:v>
                </c:pt>
                <c:pt idx="100">
                  <c:v>4.8436450806845928</c:v>
                </c:pt>
                <c:pt idx="101">
                  <c:v>4.7820142807494355</c:v>
                </c:pt>
                <c:pt idx="102">
                  <c:v>4.8164631784876235</c:v>
                </c:pt>
                <c:pt idx="103">
                  <c:v>4.7017721463864346</c:v>
                </c:pt>
                <c:pt idx="104">
                  <c:v>4.8908399069803234</c:v>
                </c:pt>
                <c:pt idx="105">
                  <c:v>4.9274593496212553</c:v>
                </c:pt>
                <c:pt idx="106">
                  <c:v>4.9466211291014721</c:v>
                </c:pt>
                <c:pt idx="107">
                  <c:v>4.8128591536982857</c:v>
                </c:pt>
                <c:pt idx="108">
                  <c:v>4.7550936115070561</c:v>
                </c:pt>
                <c:pt idx="109">
                  <c:v>4.8766844091862005</c:v>
                </c:pt>
                <c:pt idx="110">
                  <c:v>4.8682707358568473</c:v>
                </c:pt>
                <c:pt idx="111">
                  <c:v>4.9449418703884298</c:v>
                </c:pt>
                <c:pt idx="112">
                  <c:v>5.3180615369357112</c:v>
                </c:pt>
                <c:pt idx="113">
                  <c:v>5.3463265165445479</c:v>
                </c:pt>
                <c:pt idx="114">
                  <c:v>5.3553010476175658</c:v>
                </c:pt>
                <c:pt idx="115">
                  <c:v>5.3317990259114314</c:v>
                </c:pt>
                <c:pt idx="116">
                  <c:v>5.3543476357106154</c:v>
                </c:pt>
                <c:pt idx="117">
                  <c:v>5.4593595223164337</c:v>
                </c:pt>
                <c:pt idx="118">
                  <c:v>5.4770051534382915</c:v>
                </c:pt>
                <c:pt idx="119">
                  <c:v>5.7627278477673505</c:v>
                </c:pt>
                <c:pt idx="120">
                  <c:v>5.7823073110947121</c:v>
                </c:pt>
                <c:pt idx="121">
                  <c:v>5.7701899899554272</c:v>
                </c:pt>
                <c:pt idx="122">
                  <c:v>5.8101195782977815</c:v>
                </c:pt>
                <c:pt idx="123">
                  <c:v>5.8668105709896139</c:v>
                </c:pt>
                <c:pt idx="124">
                  <c:v>5.8547544538371801</c:v>
                </c:pt>
                <c:pt idx="125">
                  <c:v>5.8701534460889597</c:v>
                </c:pt>
                <c:pt idx="126">
                  <c:v>5.8906154687616823</c:v>
                </c:pt>
                <c:pt idx="127">
                  <c:v>5.7519325923966962</c:v>
                </c:pt>
                <c:pt idx="128">
                  <c:v>5.6139319743741547</c:v>
                </c:pt>
                <c:pt idx="129">
                  <c:v>5.4542569243043486</c:v>
                </c:pt>
                <c:pt idx="130">
                  <c:v>5.4165824007016594</c:v>
                </c:pt>
                <c:pt idx="131">
                  <c:v>5.3468741585355053</c:v>
                </c:pt>
                <c:pt idx="132">
                  <c:v>5.3631854272206496</c:v>
                </c:pt>
                <c:pt idx="133">
                  <c:v>5.3656880876627335</c:v>
                </c:pt>
                <c:pt idx="134">
                  <c:v>5.3250748915518198</c:v>
                </c:pt>
                <c:pt idx="135">
                  <c:v>5.2326258231497365</c:v>
                </c:pt>
                <c:pt idx="136">
                  <c:v>5.2211896706995464</c:v>
                </c:pt>
                <c:pt idx="137">
                  <c:v>5.1879856629296883</c:v>
                </c:pt>
                <c:pt idx="138">
                  <c:v>5.1511982380716566</c:v>
                </c:pt>
                <c:pt idx="139">
                  <c:v>5.1753839812517599</c:v>
                </c:pt>
                <c:pt idx="140">
                  <c:v>5.1796764401620559</c:v>
                </c:pt>
                <c:pt idx="141">
                  <c:v>5.2166139465115844</c:v>
                </c:pt>
                <c:pt idx="142">
                  <c:v>5.2785116197482909</c:v>
                </c:pt>
                <c:pt idx="143">
                  <c:v>5.2427204740596478</c:v>
                </c:pt>
                <c:pt idx="144">
                  <c:v>5.3002393935579404</c:v>
                </c:pt>
                <c:pt idx="145">
                  <c:v>5.3281460537319605</c:v>
                </c:pt>
                <c:pt idx="146">
                  <c:v>5.3809752537671862</c:v>
                </c:pt>
                <c:pt idx="147">
                  <c:v>5.4209964665380994</c:v>
                </c:pt>
                <c:pt idx="148">
                  <c:v>5.5318136597802283</c:v>
                </c:pt>
                <c:pt idx="149">
                  <c:v>5.5495024385989922</c:v>
                </c:pt>
                <c:pt idx="150">
                  <c:v>5.8387504414933318</c:v>
                </c:pt>
                <c:pt idx="151">
                  <c:v>5.9190111236060972</c:v>
                </c:pt>
                <c:pt idx="152">
                  <c:v>5.8762834910841146</c:v>
                </c:pt>
                <c:pt idx="153">
                  <c:v>5.6658920227831624</c:v>
                </c:pt>
                <c:pt idx="154">
                  <c:v>5.6600885809067609</c:v>
                </c:pt>
                <c:pt idx="155">
                  <c:v>5.6743802747733669</c:v>
                </c:pt>
                <c:pt idx="156">
                  <c:v>5.63915675022489</c:v>
                </c:pt>
                <c:pt idx="157">
                  <c:v>5.4996005334997422</c:v>
                </c:pt>
                <c:pt idx="158">
                  <c:v>5.5024826548654522</c:v>
                </c:pt>
                <c:pt idx="159">
                  <c:v>5.5194811660653214</c:v>
                </c:pt>
                <c:pt idx="160">
                  <c:v>5.5261280406990778</c:v>
                </c:pt>
                <c:pt idx="161">
                  <c:v>5.4847431180532071</c:v>
                </c:pt>
                <c:pt idx="162">
                  <c:v>5.4631492466394187</c:v>
                </c:pt>
                <c:pt idx="163">
                  <c:v>5.3975140665965151</c:v>
                </c:pt>
                <c:pt idx="164">
                  <c:v>5.1131684891952816</c:v>
                </c:pt>
                <c:pt idx="165">
                  <c:v>5.0742399452164877</c:v>
                </c:pt>
                <c:pt idx="166">
                  <c:v>5.2785688946950904</c:v>
                </c:pt>
                <c:pt idx="167">
                  <c:v>5.2922734705764469</c:v>
                </c:pt>
                <c:pt idx="168">
                  <c:v>5.3168372429084867</c:v>
                </c:pt>
                <c:pt idx="169">
                  <c:v>5.2788242258282869</c:v>
                </c:pt>
                <c:pt idx="170">
                  <c:v>5.2484564787918213</c:v>
                </c:pt>
                <c:pt idx="171">
                  <c:v>5.2494977645642642</c:v>
                </c:pt>
                <c:pt idx="172">
                  <c:v>5.2436980420205925</c:v>
                </c:pt>
                <c:pt idx="173">
                  <c:v>5.2137471612713915</c:v>
                </c:pt>
                <c:pt idx="174">
                  <c:v>4.9426951072444583</c:v>
                </c:pt>
                <c:pt idx="175">
                  <c:v>4.9753322789572616</c:v>
                </c:pt>
                <c:pt idx="176">
                  <c:v>5.173444563005555</c:v>
                </c:pt>
                <c:pt idx="177">
                  <c:v>5.1507684380957324</c:v>
                </c:pt>
                <c:pt idx="178">
                  <c:v>5.1369548724218674</c:v>
                </c:pt>
                <c:pt idx="179">
                  <c:v>5.0738731380379205</c:v>
                </c:pt>
                <c:pt idx="180">
                  <c:v>4.706907641237934</c:v>
                </c:pt>
                <c:pt idx="181">
                  <c:v>4.7698442539086958</c:v>
                </c:pt>
                <c:pt idx="182">
                  <c:v>5.0129159688018818</c:v>
                </c:pt>
                <c:pt idx="183">
                  <c:v>4.9259989517801692</c:v>
                </c:pt>
                <c:pt idx="184">
                  <c:v>4.679087340648362</c:v>
                </c:pt>
                <c:pt idx="185">
                  <c:v>4.6927798403366712</c:v>
                </c:pt>
                <c:pt idx="186">
                  <c:v>4.6883901601738334</c:v>
                </c:pt>
                <c:pt idx="187">
                  <c:v>4.6798198771156647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6BC-43A4-8353-E6D3F3562C7D}"/>
            </c:ext>
          </c:extLst>
        </c:ser>
        <c:ser>
          <c:idx val="4"/>
          <c:order val="4"/>
          <c:tx>
            <c:strRef>
              <c:f>Sheet1!$G$13</c:f>
              <c:strCache>
                <c:ptCount val="1"/>
                <c:pt idx="0">
                  <c:v>CBSi</c:v>
                </c:pt>
              </c:strCache>
            </c:strRef>
          </c:tx>
          <c:spPr>
            <a:ln w="25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Sheet1!$B$14:$B$201</c:f>
              <c:numCache>
                <c:formatCode>m/d/yyyy</c:formatCode>
                <c:ptCount val="188"/>
                <c:pt idx="0">
                  <c:v>43002</c:v>
                </c:pt>
                <c:pt idx="1">
                  <c:v>43003</c:v>
                </c:pt>
                <c:pt idx="2">
                  <c:v>43004</c:v>
                </c:pt>
                <c:pt idx="3">
                  <c:v>43005</c:v>
                </c:pt>
                <c:pt idx="4">
                  <c:v>43006</c:v>
                </c:pt>
                <c:pt idx="5">
                  <c:v>43007</c:v>
                </c:pt>
                <c:pt idx="6">
                  <c:v>43008</c:v>
                </c:pt>
                <c:pt idx="7">
                  <c:v>43009</c:v>
                </c:pt>
                <c:pt idx="8">
                  <c:v>43010</c:v>
                </c:pt>
                <c:pt idx="9">
                  <c:v>43011</c:v>
                </c:pt>
                <c:pt idx="10">
                  <c:v>43012</c:v>
                </c:pt>
                <c:pt idx="11">
                  <c:v>43013</c:v>
                </c:pt>
                <c:pt idx="12">
                  <c:v>43014</c:v>
                </c:pt>
                <c:pt idx="13">
                  <c:v>43015</c:v>
                </c:pt>
                <c:pt idx="14">
                  <c:v>43016</c:v>
                </c:pt>
                <c:pt idx="15">
                  <c:v>43017</c:v>
                </c:pt>
                <c:pt idx="16">
                  <c:v>43018</c:v>
                </c:pt>
                <c:pt idx="17">
                  <c:v>43019</c:v>
                </c:pt>
                <c:pt idx="18">
                  <c:v>43020</c:v>
                </c:pt>
                <c:pt idx="19">
                  <c:v>43021</c:v>
                </c:pt>
                <c:pt idx="20">
                  <c:v>43022</c:v>
                </c:pt>
                <c:pt idx="21">
                  <c:v>43023</c:v>
                </c:pt>
                <c:pt idx="22">
                  <c:v>43024</c:v>
                </c:pt>
                <c:pt idx="23">
                  <c:v>43025</c:v>
                </c:pt>
                <c:pt idx="24">
                  <c:v>43026</c:v>
                </c:pt>
                <c:pt idx="25">
                  <c:v>43027</c:v>
                </c:pt>
                <c:pt idx="26">
                  <c:v>43028</c:v>
                </c:pt>
                <c:pt idx="27">
                  <c:v>43029</c:v>
                </c:pt>
                <c:pt idx="28">
                  <c:v>43030</c:v>
                </c:pt>
                <c:pt idx="29">
                  <c:v>43031</c:v>
                </c:pt>
                <c:pt idx="30">
                  <c:v>43032</c:v>
                </c:pt>
                <c:pt idx="31">
                  <c:v>43033</c:v>
                </c:pt>
                <c:pt idx="32">
                  <c:v>43034</c:v>
                </c:pt>
                <c:pt idx="33">
                  <c:v>43035</c:v>
                </c:pt>
                <c:pt idx="34">
                  <c:v>43036</c:v>
                </c:pt>
                <c:pt idx="35">
                  <c:v>43037</c:v>
                </c:pt>
                <c:pt idx="36">
                  <c:v>43038</c:v>
                </c:pt>
                <c:pt idx="37">
                  <c:v>43039</c:v>
                </c:pt>
                <c:pt idx="38">
                  <c:v>43040</c:v>
                </c:pt>
                <c:pt idx="39">
                  <c:v>43041</c:v>
                </c:pt>
                <c:pt idx="40">
                  <c:v>43042</c:v>
                </c:pt>
                <c:pt idx="41">
                  <c:v>43043</c:v>
                </c:pt>
                <c:pt idx="42">
                  <c:v>43044</c:v>
                </c:pt>
                <c:pt idx="43">
                  <c:v>43045</c:v>
                </c:pt>
                <c:pt idx="44">
                  <c:v>43046</c:v>
                </c:pt>
                <c:pt idx="45">
                  <c:v>43047</c:v>
                </c:pt>
                <c:pt idx="46">
                  <c:v>43048</c:v>
                </c:pt>
                <c:pt idx="47">
                  <c:v>43049</c:v>
                </c:pt>
                <c:pt idx="48">
                  <c:v>43050</c:v>
                </c:pt>
                <c:pt idx="49">
                  <c:v>43051</c:v>
                </c:pt>
                <c:pt idx="50">
                  <c:v>43052</c:v>
                </c:pt>
                <c:pt idx="51">
                  <c:v>43053</c:v>
                </c:pt>
                <c:pt idx="52">
                  <c:v>43054</c:v>
                </c:pt>
                <c:pt idx="53">
                  <c:v>43055</c:v>
                </c:pt>
                <c:pt idx="54">
                  <c:v>43056</c:v>
                </c:pt>
                <c:pt idx="55">
                  <c:v>43057</c:v>
                </c:pt>
                <c:pt idx="56">
                  <c:v>43058</c:v>
                </c:pt>
                <c:pt idx="57">
                  <c:v>43059</c:v>
                </c:pt>
                <c:pt idx="58">
                  <c:v>43060</c:v>
                </c:pt>
                <c:pt idx="59">
                  <c:v>43061</c:v>
                </c:pt>
                <c:pt idx="60">
                  <c:v>43062</c:v>
                </c:pt>
                <c:pt idx="61">
                  <c:v>43063</c:v>
                </c:pt>
                <c:pt idx="62">
                  <c:v>43064</c:v>
                </c:pt>
                <c:pt idx="63">
                  <c:v>43065</c:v>
                </c:pt>
                <c:pt idx="64">
                  <c:v>43066</c:v>
                </c:pt>
                <c:pt idx="65">
                  <c:v>43067</c:v>
                </c:pt>
                <c:pt idx="66">
                  <c:v>43068</c:v>
                </c:pt>
                <c:pt idx="67">
                  <c:v>43069</c:v>
                </c:pt>
                <c:pt idx="68">
                  <c:v>43070</c:v>
                </c:pt>
                <c:pt idx="69">
                  <c:v>43071</c:v>
                </c:pt>
                <c:pt idx="70">
                  <c:v>43072</c:v>
                </c:pt>
                <c:pt idx="71">
                  <c:v>43073</c:v>
                </c:pt>
                <c:pt idx="72">
                  <c:v>43074</c:v>
                </c:pt>
                <c:pt idx="73">
                  <c:v>43075</c:v>
                </c:pt>
                <c:pt idx="74">
                  <c:v>43076</c:v>
                </c:pt>
                <c:pt idx="75">
                  <c:v>43077</c:v>
                </c:pt>
                <c:pt idx="76">
                  <c:v>43078</c:v>
                </c:pt>
                <c:pt idx="77">
                  <c:v>43079</c:v>
                </c:pt>
                <c:pt idx="78">
                  <c:v>43080</c:v>
                </c:pt>
                <c:pt idx="79">
                  <c:v>43081</c:v>
                </c:pt>
                <c:pt idx="80">
                  <c:v>43082</c:v>
                </c:pt>
                <c:pt idx="81">
                  <c:v>43083</c:v>
                </c:pt>
                <c:pt idx="82">
                  <c:v>43084</c:v>
                </c:pt>
                <c:pt idx="83">
                  <c:v>43085</c:v>
                </c:pt>
                <c:pt idx="84">
                  <c:v>43086</c:v>
                </c:pt>
                <c:pt idx="85">
                  <c:v>43087</c:v>
                </c:pt>
                <c:pt idx="86">
                  <c:v>43088</c:v>
                </c:pt>
                <c:pt idx="87">
                  <c:v>43089</c:v>
                </c:pt>
                <c:pt idx="88">
                  <c:v>43090</c:v>
                </c:pt>
                <c:pt idx="89">
                  <c:v>43091</c:v>
                </c:pt>
                <c:pt idx="90">
                  <c:v>43092</c:v>
                </c:pt>
                <c:pt idx="91">
                  <c:v>43093</c:v>
                </c:pt>
                <c:pt idx="92">
                  <c:v>43094</c:v>
                </c:pt>
                <c:pt idx="93">
                  <c:v>43095</c:v>
                </c:pt>
                <c:pt idx="94">
                  <c:v>43096</c:v>
                </c:pt>
                <c:pt idx="95">
                  <c:v>43097</c:v>
                </c:pt>
                <c:pt idx="96">
                  <c:v>43098</c:v>
                </c:pt>
                <c:pt idx="97">
                  <c:v>43099</c:v>
                </c:pt>
                <c:pt idx="98">
                  <c:v>43100</c:v>
                </c:pt>
                <c:pt idx="99">
                  <c:v>43101</c:v>
                </c:pt>
                <c:pt idx="100">
                  <c:v>43102</c:v>
                </c:pt>
                <c:pt idx="101">
                  <c:v>43103</c:v>
                </c:pt>
                <c:pt idx="102">
                  <c:v>43104</c:v>
                </c:pt>
                <c:pt idx="103">
                  <c:v>43105</c:v>
                </c:pt>
                <c:pt idx="104">
                  <c:v>43106</c:v>
                </c:pt>
                <c:pt idx="105">
                  <c:v>43107</c:v>
                </c:pt>
                <c:pt idx="106">
                  <c:v>43108</c:v>
                </c:pt>
                <c:pt idx="107">
                  <c:v>43109</c:v>
                </c:pt>
                <c:pt idx="108">
                  <c:v>43110</c:v>
                </c:pt>
                <c:pt idx="109">
                  <c:v>43111</c:v>
                </c:pt>
                <c:pt idx="110">
                  <c:v>43112</c:v>
                </c:pt>
                <c:pt idx="111">
                  <c:v>43113</c:v>
                </c:pt>
                <c:pt idx="112">
                  <c:v>43114</c:v>
                </c:pt>
                <c:pt idx="113">
                  <c:v>43115</c:v>
                </c:pt>
                <c:pt idx="114">
                  <c:v>43116</c:v>
                </c:pt>
                <c:pt idx="115">
                  <c:v>43117</c:v>
                </c:pt>
                <c:pt idx="116">
                  <c:v>43118</c:v>
                </c:pt>
                <c:pt idx="117">
                  <c:v>43119</c:v>
                </c:pt>
                <c:pt idx="118">
                  <c:v>43120</c:v>
                </c:pt>
                <c:pt idx="119">
                  <c:v>43121</c:v>
                </c:pt>
                <c:pt idx="120">
                  <c:v>43122</c:v>
                </c:pt>
                <c:pt idx="121">
                  <c:v>43123</c:v>
                </c:pt>
                <c:pt idx="122">
                  <c:v>43124</c:v>
                </c:pt>
                <c:pt idx="123">
                  <c:v>43125</c:v>
                </c:pt>
                <c:pt idx="124">
                  <c:v>43126</c:v>
                </c:pt>
                <c:pt idx="125">
                  <c:v>43127</c:v>
                </c:pt>
                <c:pt idx="126">
                  <c:v>43128</c:v>
                </c:pt>
                <c:pt idx="127">
                  <c:v>43129</c:v>
                </c:pt>
                <c:pt idx="128">
                  <c:v>43130</c:v>
                </c:pt>
                <c:pt idx="129">
                  <c:v>43131</c:v>
                </c:pt>
                <c:pt idx="130">
                  <c:v>43132</c:v>
                </c:pt>
                <c:pt idx="131">
                  <c:v>43133</c:v>
                </c:pt>
                <c:pt idx="132">
                  <c:v>43134</c:v>
                </c:pt>
                <c:pt idx="133">
                  <c:v>43135</c:v>
                </c:pt>
                <c:pt idx="134">
                  <c:v>43136</c:v>
                </c:pt>
                <c:pt idx="135">
                  <c:v>43137</c:v>
                </c:pt>
                <c:pt idx="136">
                  <c:v>43138</c:v>
                </c:pt>
                <c:pt idx="137">
                  <c:v>43139</c:v>
                </c:pt>
                <c:pt idx="138">
                  <c:v>43140</c:v>
                </c:pt>
                <c:pt idx="139">
                  <c:v>43141</c:v>
                </c:pt>
                <c:pt idx="140">
                  <c:v>43142</c:v>
                </c:pt>
                <c:pt idx="141">
                  <c:v>43143</c:v>
                </c:pt>
                <c:pt idx="142">
                  <c:v>43144</c:v>
                </c:pt>
                <c:pt idx="143">
                  <c:v>43145</c:v>
                </c:pt>
                <c:pt idx="144">
                  <c:v>43146</c:v>
                </c:pt>
                <c:pt idx="145">
                  <c:v>43147</c:v>
                </c:pt>
                <c:pt idx="146">
                  <c:v>43148</c:v>
                </c:pt>
                <c:pt idx="147">
                  <c:v>43149</c:v>
                </c:pt>
                <c:pt idx="148">
                  <c:v>43150</c:v>
                </c:pt>
                <c:pt idx="149">
                  <c:v>43151</c:v>
                </c:pt>
                <c:pt idx="150">
                  <c:v>43152</c:v>
                </c:pt>
                <c:pt idx="151">
                  <c:v>43153</c:v>
                </c:pt>
                <c:pt idx="152">
                  <c:v>43154</c:v>
                </c:pt>
                <c:pt idx="153">
                  <c:v>43155</c:v>
                </c:pt>
                <c:pt idx="154">
                  <c:v>43156</c:v>
                </c:pt>
                <c:pt idx="155">
                  <c:v>43157</c:v>
                </c:pt>
                <c:pt idx="156">
                  <c:v>43158</c:v>
                </c:pt>
                <c:pt idx="157">
                  <c:v>43159</c:v>
                </c:pt>
                <c:pt idx="158">
                  <c:v>43160</c:v>
                </c:pt>
                <c:pt idx="159">
                  <c:v>43161</c:v>
                </c:pt>
                <c:pt idx="160">
                  <c:v>43162</c:v>
                </c:pt>
                <c:pt idx="161">
                  <c:v>43163</c:v>
                </c:pt>
                <c:pt idx="162">
                  <c:v>43164</c:v>
                </c:pt>
                <c:pt idx="163">
                  <c:v>43165</c:v>
                </c:pt>
                <c:pt idx="164">
                  <c:v>43166</c:v>
                </c:pt>
                <c:pt idx="165">
                  <c:v>43167</c:v>
                </c:pt>
                <c:pt idx="166">
                  <c:v>43168</c:v>
                </c:pt>
                <c:pt idx="167">
                  <c:v>43169</c:v>
                </c:pt>
                <c:pt idx="168">
                  <c:v>43170</c:v>
                </c:pt>
                <c:pt idx="169">
                  <c:v>43171</c:v>
                </c:pt>
                <c:pt idx="170">
                  <c:v>43172</c:v>
                </c:pt>
                <c:pt idx="171">
                  <c:v>43173</c:v>
                </c:pt>
                <c:pt idx="172">
                  <c:v>43174</c:v>
                </c:pt>
                <c:pt idx="173">
                  <c:v>43175</c:v>
                </c:pt>
                <c:pt idx="174">
                  <c:v>43176</c:v>
                </c:pt>
                <c:pt idx="175">
                  <c:v>43177</c:v>
                </c:pt>
                <c:pt idx="176">
                  <c:v>43178</c:v>
                </c:pt>
                <c:pt idx="177">
                  <c:v>43179</c:v>
                </c:pt>
                <c:pt idx="178">
                  <c:v>43180</c:v>
                </c:pt>
                <c:pt idx="179">
                  <c:v>43181</c:v>
                </c:pt>
                <c:pt idx="180">
                  <c:v>43182</c:v>
                </c:pt>
                <c:pt idx="181">
                  <c:v>43183</c:v>
                </c:pt>
                <c:pt idx="182">
                  <c:v>43184</c:v>
                </c:pt>
                <c:pt idx="183">
                  <c:v>43185</c:v>
                </c:pt>
                <c:pt idx="184">
                  <c:v>43186</c:v>
                </c:pt>
                <c:pt idx="185">
                  <c:v>43187</c:v>
                </c:pt>
                <c:pt idx="186">
                  <c:v>43188</c:v>
                </c:pt>
                <c:pt idx="187">
                  <c:v>43189</c:v>
                </c:pt>
              </c:numCache>
            </c:numRef>
          </c:cat>
          <c:val>
            <c:numRef>
              <c:f>Sheet1!$G$14:$G$201</c:f>
              <c:numCache>
                <c:formatCode>0.0</c:formatCode>
                <c:ptCount val="188"/>
                <c:pt idx="0">
                  <c:v>6.2757008317455671</c:v>
                </c:pt>
                <c:pt idx="1">
                  <c:v>6.3905279512645148</c:v>
                </c:pt>
                <c:pt idx="2">
                  <c:v>6.4027516489426954</c:v>
                </c:pt>
                <c:pt idx="3">
                  <c:v>6.5377488435360647</c:v>
                </c:pt>
                <c:pt idx="4">
                  <c:v>6.6038968586204216</c:v>
                </c:pt>
                <c:pt idx="5">
                  <c:v>6.6475701621423031</c:v>
                </c:pt>
                <c:pt idx="6">
                  <c:v>6.6995739902671243</c:v>
                </c:pt>
                <c:pt idx="7">
                  <c:v>6.610898279468179</c:v>
                </c:pt>
                <c:pt idx="8">
                  <c:v>6.6576108179154287</c:v>
                </c:pt>
                <c:pt idx="9">
                  <c:v>6.6847967617033826</c:v>
                </c:pt>
                <c:pt idx="10">
                  <c:v>6.6102693515669362</c:v>
                </c:pt>
                <c:pt idx="11">
                  <c:v>6.5504216784822624</c:v>
                </c:pt>
                <c:pt idx="12">
                  <c:v>6.5084108582344422</c:v>
                </c:pt>
                <c:pt idx="13">
                  <c:v>6.5367854634081226</c:v>
                </c:pt>
                <c:pt idx="14">
                  <c:v>6.5847707390685812</c:v>
                </c:pt>
                <c:pt idx="15">
                  <c:v>6.6506559324628149</c:v>
                </c:pt>
                <c:pt idx="16">
                  <c:v>6.6413600864812583</c:v>
                </c:pt>
                <c:pt idx="17">
                  <c:v>6.8031600187829646</c:v>
                </c:pt>
                <c:pt idx="18">
                  <c:v>6.7648555516237971</c:v>
                </c:pt>
                <c:pt idx="19">
                  <c:v>6.8027121287083459</c:v>
                </c:pt>
                <c:pt idx="20">
                  <c:v>6.8193243778877246</c:v>
                </c:pt>
                <c:pt idx="21">
                  <c:v>6.7842766486613018</c:v>
                </c:pt>
                <c:pt idx="22">
                  <c:v>6.6760965235395817</c:v>
                </c:pt>
                <c:pt idx="23">
                  <c:v>6.5616221748874999</c:v>
                </c:pt>
                <c:pt idx="24">
                  <c:v>6.4601189502784369</c:v>
                </c:pt>
                <c:pt idx="25">
                  <c:v>6.3629756406826248</c:v>
                </c:pt>
                <c:pt idx="26">
                  <c:v>6.3474545367603286</c:v>
                </c:pt>
                <c:pt idx="27">
                  <c:v>6.3428401032523372</c:v>
                </c:pt>
                <c:pt idx="28">
                  <c:v>6.4245457547788547</c:v>
                </c:pt>
                <c:pt idx="29">
                  <c:v>6.5132374080815261</c:v>
                </c:pt>
                <c:pt idx="30">
                  <c:v>6.4036640747790212</c:v>
                </c:pt>
                <c:pt idx="31">
                  <c:v>6.3264781509152073</c:v>
                </c:pt>
                <c:pt idx="32">
                  <c:v>6.3049090345737584</c:v>
                </c:pt>
                <c:pt idx="33">
                  <c:v>6.3472429737228868</c:v>
                </c:pt>
                <c:pt idx="34">
                  <c:v>6.3168568462030317</c:v>
                </c:pt>
                <c:pt idx="35">
                  <c:v>6.2985261114700215</c:v>
                </c:pt>
                <c:pt idx="36">
                  <c:v>6.3361242500670754</c:v>
                </c:pt>
                <c:pt idx="37">
                  <c:v>6.2888957088700064</c:v>
                </c:pt>
                <c:pt idx="38">
                  <c:v>6.230985683372694</c:v>
                </c:pt>
                <c:pt idx="39">
                  <c:v>6.2619270877906112</c:v>
                </c:pt>
                <c:pt idx="40">
                  <c:v>6.3808479045942672</c:v>
                </c:pt>
                <c:pt idx="41">
                  <c:v>6.3542396512736392</c:v>
                </c:pt>
                <c:pt idx="42">
                  <c:v>6.3401325059013249</c:v>
                </c:pt>
                <c:pt idx="43">
                  <c:v>6.2652546393926611</c:v>
                </c:pt>
                <c:pt idx="44">
                  <c:v>6.2299203815799142</c:v>
                </c:pt>
                <c:pt idx="45">
                  <c:v>5.9400751653020976</c:v>
                </c:pt>
                <c:pt idx="46">
                  <c:v>6.0335229937488251</c:v>
                </c:pt>
                <c:pt idx="47">
                  <c:v>6.0873180777625056</c:v>
                </c:pt>
                <c:pt idx="48">
                  <c:v>6.1249634973236242</c:v>
                </c:pt>
                <c:pt idx="49">
                  <c:v>6.1537870902361211</c:v>
                </c:pt>
                <c:pt idx="50">
                  <c:v>6.4410408881410461</c:v>
                </c:pt>
                <c:pt idx="51">
                  <c:v>6.5344462951965561</c:v>
                </c:pt>
                <c:pt idx="52">
                  <c:v>6.7890222120882502</c:v>
                </c:pt>
                <c:pt idx="53">
                  <c:v>6.7543353181702326</c:v>
                </c:pt>
                <c:pt idx="54">
                  <c:v>6.8553184887891092</c:v>
                </c:pt>
                <c:pt idx="55">
                  <c:v>6.9562386093334023</c:v>
                </c:pt>
                <c:pt idx="56">
                  <c:v>6.8868124858695836</c:v>
                </c:pt>
                <c:pt idx="57">
                  <c:v>7.1472858216387358</c:v>
                </c:pt>
                <c:pt idx="58">
                  <c:v>6.9962478548497762</c:v>
                </c:pt>
                <c:pt idx="59">
                  <c:v>6.9982558832800841</c:v>
                </c:pt>
                <c:pt idx="60">
                  <c:v>6.7142514373494366</c:v>
                </c:pt>
                <c:pt idx="61">
                  <c:v>6.8204581699366145</c:v>
                </c:pt>
                <c:pt idx="62">
                  <c:v>6.7552386110576315</c:v>
                </c:pt>
                <c:pt idx="63">
                  <c:v>6.5817398282741646</c:v>
                </c:pt>
                <c:pt idx="64">
                  <c:v>6.4685954336089377</c:v>
                </c:pt>
                <c:pt idx="65">
                  <c:v>6.4222314836184129</c:v>
                </c:pt>
                <c:pt idx="66">
                  <c:v>6.2009541817901948</c:v>
                </c:pt>
                <c:pt idx="67">
                  <c:v>6.0929729932239995</c:v>
                </c:pt>
                <c:pt idx="68">
                  <c:v>6.1598731296985161</c:v>
                </c:pt>
                <c:pt idx="69">
                  <c:v>6.1124960869836329</c:v>
                </c:pt>
                <c:pt idx="70">
                  <c:v>6.2277247276440901</c:v>
                </c:pt>
                <c:pt idx="71">
                  <c:v>6.3263673624320376</c:v>
                </c:pt>
                <c:pt idx="72">
                  <c:v>6.2893207691089907</c:v>
                </c:pt>
                <c:pt idx="73">
                  <c:v>5.7853183015898759</c:v>
                </c:pt>
                <c:pt idx="74">
                  <c:v>5.8469331226406958</c:v>
                </c:pt>
                <c:pt idx="75">
                  <c:v>6.0931604432775597</c:v>
                </c:pt>
                <c:pt idx="76">
                  <c:v>6.0879296634090432</c:v>
                </c:pt>
                <c:pt idx="77">
                  <c:v>6.1345992951979396</c:v>
                </c:pt>
                <c:pt idx="78">
                  <c:v>6.3225392358967811</c:v>
                </c:pt>
                <c:pt idx="79">
                  <c:v>6.2552757771798024</c:v>
                </c:pt>
                <c:pt idx="80">
                  <c:v>6.2946076720249753</c:v>
                </c:pt>
                <c:pt idx="81">
                  <c:v>6.213596740720094</c:v>
                </c:pt>
                <c:pt idx="82">
                  <c:v>6.3403021619408717</c:v>
                </c:pt>
                <c:pt idx="83">
                  <c:v>6.5973276355058736</c:v>
                </c:pt>
                <c:pt idx="84">
                  <c:v>6.8157223849273292</c:v>
                </c:pt>
                <c:pt idx="85">
                  <c:v>7.018943726039808</c:v>
                </c:pt>
                <c:pt idx="86">
                  <c:v>7.0277218451959129</c:v>
                </c:pt>
                <c:pt idx="87">
                  <c:v>7.0618905445031785</c:v>
                </c:pt>
                <c:pt idx="88">
                  <c:v>7.2488605184210808</c:v>
                </c:pt>
                <c:pt idx="89">
                  <c:v>7.5651893028653019</c:v>
                </c:pt>
                <c:pt idx="90">
                  <c:v>7.6178062379216023</c:v>
                </c:pt>
                <c:pt idx="91">
                  <c:v>7.7491779990225282</c:v>
                </c:pt>
                <c:pt idx="92">
                  <c:v>7.6875104217728101</c:v>
                </c:pt>
                <c:pt idx="93">
                  <c:v>7.7719211197775779</c:v>
                </c:pt>
                <c:pt idx="94">
                  <c:v>7.5135733660780746</c:v>
                </c:pt>
                <c:pt idx="95">
                  <c:v>7.3383582020414</c:v>
                </c:pt>
                <c:pt idx="96">
                  <c:v>7.326273593249411</c:v>
                </c:pt>
                <c:pt idx="97">
                  <c:v>7.3430795084294935</c:v>
                </c:pt>
                <c:pt idx="98">
                  <c:v>7.43754420003755</c:v>
                </c:pt>
                <c:pt idx="99">
                  <c:v>7.3484745257361936</c:v>
                </c:pt>
                <c:pt idx="100">
                  <c:v>7.4773843914347342</c:v>
                </c:pt>
                <c:pt idx="101">
                  <c:v>7.6180053666870764</c:v>
                </c:pt>
                <c:pt idx="102">
                  <c:v>7.4900831692427747</c:v>
                </c:pt>
                <c:pt idx="103">
                  <c:v>7.5890109978024745</c:v>
                </c:pt>
                <c:pt idx="104">
                  <c:v>7.449735425178007</c:v>
                </c:pt>
                <c:pt idx="105">
                  <c:v>7.2461905359085863</c:v>
                </c:pt>
                <c:pt idx="106">
                  <c:v>7.1147597854213407</c:v>
                </c:pt>
                <c:pt idx="107">
                  <c:v>6.9715065374569498</c:v>
                </c:pt>
                <c:pt idx="108">
                  <c:v>6.7011415766944209</c:v>
                </c:pt>
                <c:pt idx="109">
                  <c:v>6.5631693838701421</c:v>
                </c:pt>
                <c:pt idx="110">
                  <c:v>6.4301446756748746</c:v>
                </c:pt>
                <c:pt idx="111">
                  <c:v>6.4246709015101686</c:v>
                </c:pt>
                <c:pt idx="112">
                  <c:v>6.5034923933901485</c:v>
                </c:pt>
                <c:pt idx="113">
                  <c:v>6.7162251300723055</c:v>
                </c:pt>
                <c:pt idx="114">
                  <c:v>6.9097516334001288</c:v>
                </c:pt>
                <c:pt idx="115">
                  <c:v>7.0683518171468043</c:v>
                </c:pt>
                <c:pt idx="116">
                  <c:v>7.0798733895655825</c:v>
                </c:pt>
                <c:pt idx="117">
                  <c:v>7.1548413609763655</c:v>
                </c:pt>
                <c:pt idx="118">
                  <c:v>7.3004740114521995</c:v>
                </c:pt>
                <c:pt idx="119">
                  <c:v>7.4689814631412625</c:v>
                </c:pt>
                <c:pt idx="120">
                  <c:v>7.6713232357380807</c:v>
                </c:pt>
                <c:pt idx="121">
                  <c:v>7.7838569794483927</c:v>
                </c:pt>
                <c:pt idx="122">
                  <c:v>7.7822237341139466</c:v>
                </c:pt>
                <c:pt idx="123">
                  <c:v>7.7377604450098758</c:v>
                </c:pt>
                <c:pt idx="124">
                  <c:v>7.6768494830664684</c:v>
                </c:pt>
                <c:pt idx="125">
                  <c:v>7.621900610189055</c:v>
                </c:pt>
                <c:pt idx="126">
                  <c:v>7.5634391491042665</c:v>
                </c:pt>
                <c:pt idx="127">
                  <c:v>7.5079801328326496</c:v>
                </c:pt>
                <c:pt idx="128">
                  <c:v>7.3138918781226119</c:v>
                </c:pt>
                <c:pt idx="129">
                  <c:v>7.0283798053454376</c:v>
                </c:pt>
                <c:pt idx="130">
                  <c:v>6.7160500416017026</c:v>
                </c:pt>
                <c:pt idx="131">
                  <c:v>6.8175627994741133</c:v>
                </c:pt>
                <c:pt idx="132">
                  <c:v>6.9578016207677278</c:v>
                </c:pt>
                <c:pt idx="133">
                  <c:v>6.9134085782196291</c:v>
                </c:pt>
                <c:pt idx="134">
                  <c:v>7.0362683163638442</c:v>
                </c:pt>
                <c:pt idx="135">
                  <c:v>6.9832258094385606</c:v>
                </c:pt>
                <c:pt idx="136">
                  <c:v>6.915453843936672</c:v>
                </c:pt>
                <c:pt idx="137">
                  <c:v>6.9337004250605014</c:v>
                </c:pt>
                <c:pt idx="138">
                  <c:v>6.8256098465727959</c:v>
                </c:pt>
                <c:pt idx="139">
                  <c:v>6.7480276379420694</c:v>
                </c:pt>
                <c:pt idx="140">
                  <c:v>6.777485368941818</c:v>
                </c:pt>
                <c:pt idx="141">
                  <c:v>7.0198549442292233</c:v>
                </c:pt>
                <c:pt idx="142">
                  <c:v>6.9790684583004268</c:v>
                </c:pt>
                <c:pt idx="143">
                  <c:v>6.9270524290079001</c:v>
                </c:pt>
                <c:pt idx="144">
                  <c:v>6.897395293603207</c:v>
                </c:pt>
                <c:pt idx="145">
                  <c:v>6.6186542008633813</c:v>
                </c:pt>
                <c:pt idx="146">
                  <c:v>6.8787506705181665</c:v>
                </c:pt>
                <c:pt idx="147">
                  <c:v>6.5953681118580247</c:v>
                </c:pt>
                <c:pt idx="148">
                  <c:v>6.6515710238503889</c:v>
                </c:pt>
                <c:pt idx="149">
                  <c:v>6.8073963978372243</c:v>
                </c:pt>
                <c:pt idx="150">
                  <c:v>6.9023800945741556</c:v>
                </c:pt>
                <c:pt idx="151">
                  <c:v>7.0691064604363243</c:v>
                </c:pt>
                <c:pt idx="152">
                  <c:v>7.205418256342913</c:v>
                </c:pt>
                <c:pt idx="153">
                  <c:v>7.2133057910687759</c:v>
                </c:pt>
                <c:pt idx="154">
                  <c:v>7.2515359753516648</c:v>
                </c:pt>
                <c:pt idx="155">
                  <c:v>7.1211412652223949</c:v>
                </c:pt>
                <c:pt idx="156">
                  <c:v>7.1336344371715743</c:v>
                </c:pt>
                <c:pt idx="157">
                  <c:v>7.0524761822141953</c:v>
                </c:pt>
                <c:pt idx="158">
                  <c:v>7.0642907931691559</c:v>
                </c:pt>
                <c:pt idx="159">
                  <c:v>6.8159729931011981</c:v>
                </c:pt>
                <c:pt idx="160">
                  <c:v>7.0192489731228784</c:v>
                </c:pt>
                <c:pt idx="161">
                  <c:v>7.1154939587775328</c:v>
                </c:pt>
                <c:pt idx="162">
                  <c:v>6.9434476391655835</c:v>
                </c:pt>
                <c:pt idx="163">
                  <c:v>6.9529181924817181</c:v>
                </c:pt>
                <c:pt idx="164">
                  <c:v>6.8471328782238974</c:v>
                </c:pt>
                <c:pt idx="165">
                  <c:v>6.7153358597426376</c:v>
                </c:pt>
                <c:pt idx="166">
                  <c:v>6.7673042625692101</c:v>
                </c:pt>
                <c:pt idx="167">
                  <c:v>6.9242684609673146</c:v>
                </c:pt>
                <c:pt idx="168">
                  <c:v>6.8682632700145918</c:v>
                </c:pt>
                <c:pt idx="169">
                  <c:v>6.6248981948289929</c:v>
                </c:pt>
                <c:pt idx="170">
                  <c:v>6.3642375064059147</c:v>
                </c:pt>
                <c:pt idx="171">
                  <c:v>6.1726432212003077</c:v>
                </c:pt>
                <c:pt idx="172">
                  <c:v>6.1177050714447621</c:v>
                </c:pt>
                <c:pt idx="173">
                  <c:v>6.033546150478152</c:v>
                </c:pt>
                <c:pt idx="174">
                  <c:v>6.0256759134183469</c:v>
                </c:pt>
                <c:pt idx="175">
                  <c:v>6.1509541281081326</c:v>
                </c:pt>
                <c:pt idx="176">
                  <c:v>6.2090074138295988</c:v>
                </c:pt>
                <c:pt idx="177">
                  <c:v>6.1018447086633323</c:v>
                </c:pt>
                <c:pt idx="178">
                  <c:v>5.9283308572723579</c:v>
                </c:pt>
                <c:pt idx="179">
                  <c:v>6.2226205873325258</c:v>
                </c:pt>
                <c:pt idx="180">
                  <c:v>6.113791128417656</c:v>
                </c:pt>
                <c:pt idx="181">
                  <c:v>5.9334689460167773</c:v>
                </c:pt>
                <c:pt idx="182">
                  <c:v>5.8250801596336581</c:v>
                </c:pt>
                <c:pt idx="183">
                  <c:v>5.6959217895151442</c:v>
                </c:pt>
                <c:pt idx="184">
                  <c:v>5.7310188069684358</c:v>
                </c:pt>
                <c:pt idx="185">
                  <c:v>5.5380539464621634</c:v>
                </c:pt>
                <c:pt idx="186">
                  <c:v>5.4575945030659696</c:v>
                </c:pt>
                <c:pt idx="187">
                  <c:v>5.274005923638752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6BC-43A4-8353-E6D3F3562C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3240768"/>
        <c:axId val="403241856"/>
      </c:lineChart>
      <c:dateAx>
        <c:axId val="40324076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403241856"/>
        <c:crosses val="autoZero"/>
        <c:auto val="1"/>
        <c:lblOffset val="100"/>
        <c:baseTimeUnit val="days"/>
      </c:dateAx>
      <c:valAx>
        <c:axId val="403241856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403240768"/>
        <c:crosses val="autoZero"/>
        <c:crossBetween val="midCat"/>
        <c:majorUnit val="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BDB463-C51F-4535-A523-2DDE77D2C74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518DCF-E86B-42BB-93E6-698F149399E3}">
      <dgm:prSet phldrT="[Text]" custT="1"/>
      <dgm:spPr/>
      <dgm:t>
        <a:bodyPr/>
        <a:lstStyle/>
        <a:p>
          <a:pPr algn="ctr"/>
          <a:r>
            <a:rPr lang="en-US" sz="1600"/>
            <a:t>Bing or Yahoo!</a:t>
          </a:r>
        </a:p>
      </dgm:t>
    </dgm:pt>
    <dgm:pt modelId="{B5C38FD9-1B07-49BE-92C5-A0A34061D158}" type="parTrans" cxnId="{DD584913-092B-4C83-923E-B3EF2F96F0C9}">
      <dgm:prSet/>
      <dgm:spPr/>
      <dgm:t>
        <a:bodyPr/>
        <a:lstStyle/>
        <a:p>
          <a:pPr algn="l"/>
          <a:endParaRPr lang="en-US" sz="1400"/>
        </a:p>
      </dgm:t>
    </dgm:pt>
    <dgm:pt modelId="{DB72FFFF-1DC6-4544-B5B6-1F202D011DD5}" type="sibTrans" cxnId="{DD584913-092B-4C83-923E-B3EF2F96F0C9}">
      <dgm:prSet/>
      <dgm:spPr/>
      <dgm:t>
        <a:bodyPr/>
        <a:lstStyle/>
        <a:p>
          <a:pPr algn="l"/>
          <a:endParaRPr lang="en-US" sz="1400"/>
        </a:p>
      </dgm:t>
    </dgm:pt>
    <dgm:pt modelId="{8F115957-373D-4E95-BDA7-BB35241E4242}">
      <dgm:prSet phldrT="[Text]" custT="1"/>
      <dgm:spPr/>
      <dgm:t>
        <a:bodyPr/>
        <a:lstStyle/>
        <a:p>
          <a:pPr algn="ctr"/>
          <a:r>
            <a:rPr lang="en-US" sz="1600"/>
            <a:t>O&amp;O (Core &amp; Rest)</a:t>
          </a:r>
        </a:p>
      </dgm:t>
    </dgm:pt>
    <dgm:pt modelId="{B9DDD990-E3C2-4CCB-9FE1-EF7D3F65108F}" type="parTrans" cxnId="{F01988B3-BC42-4FA7-98BD-3EDF7284311D}">
      <dgm:prSet custT="1"/>
      <dgm:spPr/>
      <dgm:t>
        <a:bodyPr/>
        <a:lstStyle/>
        <a:p>
          <a:pPr algn="ctr"/>
          <a:endParaRPr lang="en-US" sz="200"/>
        </a:p>
      </dgm:t>
    </dgm:pt>
    <dgm:pt modelId="{5FE8A8CB-5FF0-4195-B86E-D5AB5A6A67F1}" type="sibTrans" cxnId="{F01988B3-BC42-4FA7-98BD-3EDF7284311D}">
      <dgm:prSet/>
      <dgm:spPr/>
      <dgm:t>
        <a:bodyPr/>
        <a:lstStyle/>
        <a:p>
          <a:pPr algn="l"/>
          <a:endParaRPr lang="en-US" sz="1400"/>
        </a:p>
      </dgm:t>
    </dgm:pt>
    <dgm:pt modelId="{1BB3511F-29D6-4D07-8DA2-607D5EC28F34}">
      <dgm:prSet phldrT="[Text]" custT="1"/>
      <dgm:spPr/>
      <dgm:t>
        <a:bodyPr/>
        <a:lstStyle/>
        <a:p>
          <a:pPr algn="ctr"/>
          <a:r>
            <a:rPr lang="en-US" sz="1400"/>
            <a:t>Publisher A</a:t>
          </a:r>
        </a:p>
      </dgm:t>
    </dgm:pt>
    <dgm:pt modelId="{AE70D8D3-D82F-420D-B4F4-CF69223A33ED}" type="parTrans" cxnId="{E72A7E06-C018-4137-920C-C9656C0264E8}">
      <dgm:prSet custT="1"/>
      <dgm:spPr/>
      <dgm:t>
        <a:bodyPr/>
        <a:lstStyle/>
        <a:p>
          <a:pPr algn="ctr"/>
          <a:endParaRPr lang="en-US" sz="200"/>
        </a:p>
      </dgm:t>
    </dgm:pt>
    <dgm:pt modelId="{099ADC99-25B3-4808-816D-6EDEFACCB158}" type="sibTrans" cxnId="{E72A7E06-C018-4137-920C-C9656C0264E8}">
      <dgm:prSet/>
      <dgm:spPr/>
      <dgm:t>
        <a:bodyPr/>
        <a:lstStyle/>
        <a:p>
          <a:pPr algn="l"/>
          <a:endParaRPr lang="en-US" sz="1400"/>
        </a:p>
      </dgm:t>
    </dgm:pt>
    <dgm:pt modelId="{EA65A535-1FD0-496F-96EA-E85FD57BB72C}">
      <dgm:prSet phldrT="[Text]" custT="1"/>
      <dgm:spPr/>
      <dgm:t>
        <a:bodyPr/>
        <a:lstStyle/>
        <a:p>
          <a:pPr algn="ctr"/>
          <a:r>
            <a:rPr lang="en-US" sz="1400"/>
            <a:t>Publisher B</a:t>
          </a:r>
        </a:p>
      </dgm:t>
    </dgm:pt>
    <dgm:pt modelId="{D8F4DEEA-0E46-4AA5-82BF-EAC462F70F52}" type="parTrans" cxnId="{C56D30B3-8508-4672-8675-93323E4969AF}">
      <dgm:prSet custT="1"/>
      <dgm:spPr/>
      <dgm:t>
        <a:bodyPr/>
        <a:lstStyle/>
        <a:p>
          <a:pPr algn="ctr"/>
          <a:endParaRPr lang="en-US" sz="200"/>
        </a:p>
      </dgm:t>
    </dgm:pt>
    <dgm:pt modelId="{1B4AB2F5-4A9A-4AE3-9093-6BD084C6290B}" type="sibTrans" cxnId="{C56D30B3-8508-4672-8675-93323E4969AF}">
      <dgm:prSet/>
      <dgm:spPr/>
      <dgm:t>
        <a:bodyPr/>
        <a:lstStyle/>
        <a:p>
          <a:pPr algn="l"/>
          <a:endParaRPr lang="en-US" sz="1400"/>
        </a:p>
      </dgm:t>
    </dgm:pt>
    <dgm:pt modelId="{A3CC1FD9-B3A5-4715-A066-D746AD064E78}">
      <dgm:prSet phldrT="[Text]" custT="1"/>
      <dgm:spPr/>
      <dgm:t>
        <a:bodyPr/>
        <a:lstStyle/>
        <a:p>
          <a:pPr algn="ctr"/>
          <a:r>
            <a:rPr lang="en-US" sz="1600"/>
            <a:t>Syndicated</a:t>
          </a:r>
        </a:p>
      </dgm:t>
    </dgm:pt>
    <dgm:pt modelId="{E46FF4FC-BA5C-4627-A088-0AB09F2F02E7}" type="parTrans" cxnId="{325F8BB8-3AE7-4F72-9789-7B7FBDBA5272}">
      <dgm:prSet custT="1"/>
      <dgm:spPr/>
      <dgm:t>
        <a:bodyPr/>
        <a:lstStyle/>
        <a:p>
          <a:pPr algn="ctr"/>
          <a:endParaRPr lang="en-US" sz="200"/>
        </a:p>
      </dgm:t>
    </dgm:pt>
    <dgm:pt modelId="{EEACAB78-57CC-428C-B37B-D0DD0D6B14EA}" type="sibTrans" cxnId="{325F8BB8-3AE7-4F72-9789-7B7FBDBA5272}">
      <dgm:prSet/>
      <dgm:spPr/>
      <dgm:t>
        <a:bodyPr/>
        <a:lstStyle/>
        <a:p>
          <a:pPr algn="l"/>
          <a:endParaRPr lang="en-US" sz="1400"/>
        </a:p>
      </dgm:t>
    </dgm:pt>
    <dgm:pt modelId="{01ECD32A-3771-47AE-9446-F73AA318A9E3}">
      <dgm:prSet phldrT="[Text]" custT="1"/>
      <dgm:spPr/>
      <dgm:t>
        <a:bodyPr/>
        <a:lstStyle/>
        <a:p>
          <a:pPr algn="ctr"/>
          <a:r>
            <a:rPr lang="en-US" sz="1400"/>
            <a:t>Publisher C</a:t>
          </a:r>
        </a:p>
      </dgm:t>
    </dgm:pt>
    <dgm:pt modelId="{EFB4549A-2AB6-4662-A0CF-8D1FBBD461D8}" type="parTrans" cxnId="{C4DE0E50-2113-4696-8C29-4CA9440D54BE}">
      <dgm:prSet custT="1"/>
      <dgm:spPr/>
      <dgm:t>
        <a:bodyPr/>
        <a:lstStyle/>
        <a:p>
          <a:pPr algn="ctr"/>
          <a:endParaRPr lang="en-US" sz="200"/>
        </a:p>
      </dgm:t>
    </dgm:pt>
    <dgm:pt modelId="{C3F9E44F-CF4D-419C-BE72-473478A8F042}" type="sibTrans" cxnId="{C4DE0E50-2113-4696-8C29-4CA9440D54BE}">
      <dgm:prSet/>
      <dgm:spPr/>
      <dgm:t>
        <a:bodyPr/>
        <a:lstStyle/>
        <a:p>
          <a:pPr algn="l"/>
          <a:endParaRPr lang="en-US" sz="1400"/>
        </a:p>
      </dgm:t>
    </dgm:pt>
    <dgm:pt modelId="{BBDA28C6-7B23-473A-A86E-610BC73ADA91}">
      <dgm:prSet custT="1"/>
      <dgm:spPr/>
      <dgm:t>
        <a:bodyPr/>
        <a:lstStyle/>
        <a:p>
          <a:pPr algn="ctr"/>
          <a:r>
            <a:rPr lang="en-US" sz="1400"/>
            <a:t>Publisher D</a:t>
          </a:r>
        </a:p>
      </dgm:t>
    </dgm:pt>
    <dgm:pt modelId="{5A197478-2A62-483F-89DA-5583DE23249A}" type="parTrans" cxnId="{EEAD803D-763E-4755-A6BD-06797DDCF79E}">
      <dgm:prSet custT="1"/>
      <dgm:spPr/>
      <dgm:t>
        <a:bodyPr/>
        <a:lstStyle/>
        <a:p>
          <a:pPr algn="ctr"/>
          <a:endParaRPr lang="en-US" sz="200"/>
        </a:p>
      </dgm:t>
    </dgm:pt>
    <dgm:pt modelId="{914B3832-67ED-45FB-8547-0501E977C4FA}" type="sibTrans" cxnId="{EEAD803D-763E-4755-A6BD-06797DDCF79E}">
      <dgm:prSet/>
      <dgm:spPr/>
      <dgm:t>
        <a:bodyPr/>
        <a:lstStyle/>
        <a:p>
          <a:pPr algn="l"/>
          <a:endParaRPr lang="en-US" sz="1400"/>
        </a:p>
      </dgm:t>
    </dgm:pt>
    <dgm:pt modelId="{2990D10A-94F6-4B9E-AC0F-DCAB7BB6D45C}">
      <dgm:prSet custT="1"/>
      <dgm:spPr/>
      <dgm:t>
        <a:bodyPr/>
        <a:lstStyle/>
        <a:p>
          <a:pPr algn="ctr"/>
          <a:r>
            <a:rPr lang="en-US" sz="1600"/>
            <a:t>Ad Unit 1</a:t>
          </a:r>
        </a:p>
      </dgm:t>
    </dgm:pt>
    <dgm:pt modelId="{E511308C-7427-4226-9DD7-A31EAE9CDC57}" type="parTrans" cxnId="{596AD3A4-28B3-45CC-BBB3-264430EF93DF}">
      <dgm:prSet custT="1"/>
      <dgm:spPr/>
      <dgm:t>
        <a:bodyPr/>
        <a:lstStyle/>
        <a:p>
          <a:pPr algn="ctr"/>
          <a:endParaRPr lang="en-US" sz="200"/>
        </a:p>
      </dgm:t>
    </dgm:pt>
    <dgm:pt modelId="{4401F986-2F70-4012-934F-8A25A6791DAE}" type="sibTrans" cxnId="{596AD3A4-28B3-45CC-BBB3-264430EF93DF}">
      <dgm:prSet/>
      <dgm:spPr/>
      <dgm:t>
        <a:bodyPr/>
        <a:lstStyle/>
        <a:p>
          <a:pPr algn="l"/>
          <a:endParaRPr lang="en-US" sz="1400"/>
        </a:p>
      </dgm:t>
    </dgm:pt>
    <dgm:pt modelId="{42F66175-5042-4D5E-B75C-0B2EF441B885}">
      <dgm:prSet custT="1"/>
      <dgm:spPr/>
      <dgm:t>
        <a:bodyPr/>
        <a:lstStyle/>
        <a:p>
          <a:pPr algn="ctr"/>
          <a:r>
            <a:rPr lang="en-US" sz="1600"/>
            <a:t>Ad Unit 2</a:t>
          </a:r>
        </a:p>
      </dgm:t>
    </dgm:pt>
    <dgm:pt modelId="{AC74706B-8BA0-4F66-B02A-69C908CDF1F5}" type="parTrans" cxnId="{6C9DDFBA-426B-4A84-9FA3-53F64AE01F22}">
      <dgm:prSet custT="1"/>
      <dgm:spPr/>
      <dgm:t>
        <a:bodyPr/>
        <a:lstStyle/>
        <a:p>
          <a:pPr algn="ctr"/>
          <a:endParaRPr lang="en-US" sz="200"/>
        </a:p>
      </dgm:t>
    </dgm:pt>
    <dgm:pt modelId="{F4B16938-CF6C-484E-A7B1-90DD5829045D}" type="sibTrans" cxnId="{6C9DDFBA-426B-4A84-9FA3-53F64AE01F22}">
      <dgm:prSet/>
      <dgm:spPr/>
      <dgm:t>
        <a:bodyPr/>
        <a:lstStyle/>
        <a:p>
          <a:pPr algn="l"/>
          <a:endParaRPr lang="en-US" sz="1400"/>
        </a:p>
      </dgm:t>
    </dgm:pt>
    <dgm:pt modelId="{A4492DB6-3EB7-4408-8957-378E5AB16EE9}">
      <dgm:prSet custT="1"/>
      <dgm:spPr/>
      <dgm:t>
        <a:bodyPr/>
        <a:lstStyle/>
        <a:p>
          <a:pPr algn="ctr"/>
          <a:r>
            <a:rPr lang="en-US" sz="1600"/>
            <a:t>Ad Unit 3</a:t>
          </a:r>
        </a:p>
      </dgm:t>
    </dgm:pt>
    <dgm:pt modelId="{80CEE53E-7A99-446D-AE6E-2EEA50316769}" type="parTrans" cxnId="{27D514B2-0D98-4A36-942D-61CB2705AA49}">
      <dgm:prSet custT="1"/>
      <dgm:spPr/>
      <dgm:t>
        <a:bodyPr/>
        <a:lstStyle/>
        <a:p>
          <a:pPr algn="ctr"/>
          <a:endParaRPr lang="en-US" sz="200"/>
        </a:p>
      </dgm:t>
    </dgm:pt>
    <dgm:pt modelId="{09893795-FE49-4F33-9CB3-42D8ACE40C98}" type="sibTrans" cxnId="{27D514B2-0D98-4A36-942D-61CB2705AA49}">
      <dgm:prSet/>
      <dgm:spPr/>
      <dgm:t>
        <a:bodyPr/>
        <a:lstStyle/>
        <a:p>
          <a:pPr algn="l"/>
          <a:endParaRPr lang="en-US" sz="1400"/>
        </a:p>
      </dgm:t>
    </dgm:pt>
    <dgm:pt modelId="{0817998C-7DA3-495E-81C3-CCCB5AFD96D8}">
      <dgm:prSet custT="1"/>
      <dgm:spPr/>
      <dgm:t>
        <a:bodyPr/>
        <a:lstStyle/>
        <a:p>
          <a:pPr algn="ctr"/>
          <a:r>
            <a:rPr lang="en-US" sz="1600"/>
            <a:t>Ad Unit 4</a:t>
          </a:r>
        </a:p>
      </dgm:t>
    </dgm:pt>
    <dgm:pt modelId="{C373509F-D27E-4F2F-9D44-457CFCC9B8C4}" type="parTrans" cxnId="{686388ED-B2EF-4DA6-A26D-B265E9114A3F}">
      <dgm:prSet custT="1"/>
      <dgm:spPr/>
      <dgm:t>
        <a:bodyPr/>
        <a:lstStyle/>
        <a:p>
          <a:pPr algn="ctr"/>
          <a:endParaRPr lang="en-US" sz="200"/>
        </a:p>
      </dgm:t>
    </dgm:pt>
    <dgm:pt modelId="{5CB4F462-39BE-4E84-BFCE-EF682F45EE4F}" type="sibTrans" cxnId="{686388ED-B2EF-4DA6-A26D-B265E9114A3F}">
      <dgm:prSet/>
      <dgm:spPr/>
      <dgm:t>
        <a:bodyPr/>
        <a:lstStyle/>
        <a:p>
          <a:pPr algn="l"/>
          <a:endParaRPr lang="en-US" sz="1400"/>
        </a:p>
      </dgm:t>
    </dgm:pt>
    <dgm:pt modelId="{553F3DC9-F18A-4CEA-B377-BAD1F222678E}">
      <dgm:prSet custT="1"/>
      <dgm:spPr/>
      <dgm:t>
        <a:bodyPr/>
        <a:lstStyle/>
        <a:p>
          <a:pPr algn="ctr"/>
          <a:r>
            <a:rPr lang="en-US" sz="1600"/>
            <a:t>Ad Unit 5</a:t>
          </a:r>
        </a:p>
      </dgm:t>
    </dgm:pt>
    <dgm:pt modelId="{E5D2B7EE-9C67-4E3E-B138-1C44E1CC194C}" type="parTrans" cxnId="{2E5A1BF3-1318-49A2-8798-B761873B5B58}">
      <dgm:prSet custT="1"/>
      <dgm:spPr/>
      <dgm:t>
        <a:bodyPr/>
        <a:lstStyle/>
        <a:p>
          <a:pPr algn="ctr"/>
          <a:endParaRPr lang="en-US" sz="200"/>
        </a:p>
      </dgm:t>
    </dgm:pt>
    <dgm:pt modelId="{D45F58DE-B274-47D0-8C77-B4AAAA1E2068}" type="sibTrans" cxnId="{2E5A1BF3-1318-49A2-8798-B761873B5B58}">
      <dgm:prSet/>
      <dgm:spPr/>
      <dgm:t>
        <a:bodyPr/>
        <a:lstStyle/>
        <a:p>
          <a:pPr algn="l"/>
          <a:endParaRPr lang="en-US" sz="1400"/>
        </a:p>
      </dgm:t>
    </dgm:pt>
    <dgm:pt modelId="{93E590EB-0896-418E-AEF4-0113A8340872}">
      <dgm:prSet custT="1"/>
      <dgm:spPr/>
      <dgm:t>
        <a:bodyPr/>
        <a:lstStyle/>
        <a:p>
          <a:pPr algn="ctr"/>
          <a:r>
            <a:rPr lang="en-US" sz="1600"/>
            <a:t>Ad Unit 6</a:t>
          </a:r>
        </a:p>
      </dgm:t>
    </dgm:pt>
    <dgm:pt modelId="{BD2C0D68-FE9B-45B6-AFCE-29F5008A7799}" type="parTrans" cxnId="{BD39AC6B-AAE7-46EF-8898-97074328F730}">
      <dgm:prSet custT="1"/>
      <dgm:spPr/>
      <dgm:t>
        <a:bodyPr/>
        <a:lstStyle/>
        <a:p>
          <a:pPr algn="ctr"/>
          <a:endParaRPr lang="en-US" sz="200"/>
        </a:p>
      </dgm:t>
    </dgm:pt>
    <dgm:pt modelId="{E6C7D1C4-1A88-49D6-B157-A352CCA84E52}" type="sibTrans" cxnId="{BD39AC6B-AAE7-46EF-8898-97074328F730}">
      <dgm:prSet/>
      <dgm:spPr/>
      <dgm:t>
        <a:bodyPr/>
        <a:lstStyle/>
        <a:p>
          <a:pPr algn="l"/>
          <a:endParaRPr lang="en-US" sz="1400"/>
        </a:p>
      </dgm:t>
    </dgm:pt>
    <dgm:pt modelId="{BEAAFB35-9EED-4D6B-AA80-E3A6B863CDB7}" type="pres">
      <dgm:prSet presAssocID="{3CBDB463-C51F-4535-A523-2DDE77D2C74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C2C6BE-06C2-4C94-9233-2A07ECBF1262}" type="pres">
      <dgm:prSet presAssocID="{29518DCF-E86B-42BB-93E6-698F149399E3}" presName="root1" presStyleCnt="0"/>
      <dgm:spPr/>
    </dgm:pt>
    <dgm:pt modelId="{38079D8E-6416-4664-9799-050A58A22B0E}" type="pres">
      <dgm:prSet presAssocID="{29518DCF-E86B-42BB-93E6-698F149399E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64C6BC-30D4-42C7-83A6-E032E2773347}" type="pres">
      <dgm:prSet presAssocID="{29518DCF-E86B-42BB-93E6-698F149399E3}" presName="level2hierChild" presStyleCnt="0"/>
      <dgm:spPr/>
    </dgm:pt>
    <dgm:pt modelId="{04BF7DE7-F277-4AF2-BEB8-B83B83321C08}" type="pres">
      <dgm:prSet presAssocID="{B9DDD990-E3C2-4CCB-9FE1-EF7D3F65108F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9355ABB8-2DBD-47A0-B8AE-8F6847AEDBF6}" type="pres">
      <dgm:prSet presAssocID="{B9DDD990-E3C2-4CCB-9FE1-EF7D3F65108F}" presName="connTx" presStyleLbl="parChTrans1D2" presStyleIdx="0" presStyleCnt="2"/>
      <dgm:spPr/>
      <dgm:t>
        <a:bodyPr/>
        <a:lstStyle/>
        <a:p>
          <a:endParaRPr lang="en-US"/>
        </a:p>
      </dgm:t>
    </dgm:pt>
    <dgm:pt modelId="{A873690A-C44D-40D8-90EE-A8FE2FD01197}" type="pres">
      <dgm:prSet presAssocID="{8F115957-373D-4E95-BDA7-BB35241E4242}" presName="root2" presStyleCnt="0"/>
      <dgm:spPr/>
    </dgm:pt>
    <dgm:pt modelId="{860AB696-0B65-4051-8096-EB3ED4BE9E9F}" type="pres">
      <dgm:prSet presAssocID="{8F115957-373D-4E95-BDA7-BB35241E4242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A80879-8BE6-4456-B052-2DDDF3C4903E}" type="pres">
      <dgm:prSet presAssocID="{8F115957-373D-4E95-BDA7-BB35241E4242}" presName="level3hierChild" presStyleCnt="0"/>
      <dgm:spPr/>
    </dgm:pt>
    <dgm:pt modelId="{A3F2FEDA-B818-4522-9087-98E781D513A0}" type="pres">
      <dgm:prSet presAssocID="{AE70D8D3-D82F-420D-B4F4-CF69223A33E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9BFC6004-83CE-43FE-A34B-EB466E808295}" type="pres">
      <dgm:prSet presAssocID="{AE70D8D3-D82F-420D-B4F4-CF69223A33E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4B6F6C63-853E-4CEA-B50E-C41D25ADE312}" type="pres">
      <dgm:prSet presAssocID="{1BB3511F-29D6-4D07-8DA2-607D5EC28F34}" presName="root2" presStyleCnt="0"/>
      <dgm:spPr/>
    </dgm:pt>
    <dgm:pt modelId="{D472487A-9635-414D-AED8-5330DBB92B46}" type="pres">
      <dgm:prSet presAssocID="{1BB3511F-29D6-4D07-8DA2-607D5EC28F34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6D5021-D3DB-4A76-B7AB-B6F7A6DEBE94}" type="pres">
      <dgm:prSet presAssocID="{1BB3511F-29D6-4D07-8DA2-607D5EC28F34}" presName="level3hierChild" presStyleCnt="0"/>
      <dgm:spPr/>
    </dgm:pt>
    <dgm:pt modelId="{226ADC76-1B88-4138-9BC3-161F1D51F66E}" type="pres">
      <dgm:prSet presAssocID="{E511308C-7427-4226-9DD7-A31EAE9CDC57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E0D3B2C0-C557-4EEB-8234-4878678B5F05}" type="pres">
      <dgm:prSet presAssocID="{E511308C-7427-4226-9DD7-A31EAE9CDC57}" presName="connTx" presStyleLbl="parChTrans1D4" presStyleIdx="0" presStyleCnt="6"/>
      <dgm:spPr/>
      <dgm:t>
        <a:bodyPr/>
        <a:lstStyle/>
        <a:p>
          <a:endParaRPr lang="en-US"/>
        </a:p>
      </dgm:t>
    </dgm:pt>
    <dgm:pt modelId="{BA572F2F-65D6-493F-99C4-BBA4E77FF522}" type="pres">
      <dgm:prSet presAssocID="{2990D10A-94F6-4B9E-AC0F-DCAB7BB6D45C}" presName="root2" presStyleCnt="0"/>
      <dgm:spPr/>
    </dgm:pt>
    <dgm:pt modelId="{D9AB26AA-4EDD-4D3A-A49E-4186941BA5D8}" type="pres">
      <dgm:prSet presAssocID="{2990D10A-94F6-4B9E-AC0F-DCAB7BB6D45C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03A70E-4AEB-4191-A27D-4BF0A9C50050}" type="pres">
      <dgm:prSet presAssocID="{2990D10A-94F6-4B9E-AC0F-DCAB7BB6D45C}" presName="level3hierChild" presStyleCnt="0"/>
      <dgm:spPr/>
    </dgm:pt>
    <dgm:pt modelId="{F59EE443-45A0-4CBF-A29C-DFA3724FE850}" type="pres">
      <dgm:prSet presAssocID="{AC74706B-8BA0-4F66-B02A-69C908CDF1F5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61B86A38-FF15-43CD-B72F-9CE11DE3B3BD}" type="pres">
      <dgm:prSet presAssocID="{AC74706B-8BA0-4F66-B02A-69C908CDF1F5}" presName="connTx" presStyleLbl="parChTrans1D4" presStyleIdx="1" presStyleCnt="6"/>
      <dgm:spPr/>
      <dgm:t>
        <a:bodyPr/>
        <a:lstStyle/>
        <a:p>
          <a:endParaRPr lang="en-US"/>
        </a:p>
      </dgm:t>
    </dgm:pt>
    <dgm:pt modelId="{8131EFDD-F1F1-4C7A-8D36-76C27D8D92F0}" type="pres">
      <dgm:prSet presAssocID="{42F66175-5042-4D5E-B75C-0B2EF441B885}" presName="root2" presStyleCnt="0"/>
      <dgm:spPr/>
    </dgm:pt>
    <dgm:pt modelId="{BCC7BA8A-C22A-4585-9437-6C0D390768FC}" type="pres">
      <dgm:prSet presAssocID="{42F66175-5042-4D5E-B75C-0B2EF441B885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FFAD58-02E1-4628-B9D0-E98A7C1A56FD}" type="pres">
      <dgm:prSet presAssocID="{42F66175-5042-4D5E-B75C-0B2EF441B885}" presName="level3hierChild" presStyleCnt="0"/>
      <dgm:spPr/>
    </dgm:pt>
    <dgm:pt modelId="{84EFEF10-D2B9-4B18-95A8-CA78A4B5AEAC}" type="pres">
      <dgm:prSet presAssocID="{D8F4DEEA-0E46-4AA5-82BF-EAC462F70F52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1E7BDFEE-D8F7-41CE-AB57-6C589BA4D9E3}" type="pres">
      <dgm:prSet presAssocID="{D8F4DEEA-0E46-4AA5-82BF-EAC462F70F52}" presName="connTx" presStyleLbl="parChTrans1D3" presStyleIdx="1" presStyleCnt="4"/>
      <dgm:spPr/>
      <dgm:t>
        <a:bodyPr/>
        <a:lstStyle/>
        <a:p>
          <a:endParaRPr lang="en-US"/>
        </a:p>
      </dgm:t>
    </dgm:pt>
    <dgm:pt modelId="{067C67CA-279C-4421-BDC6-BBB5B100A3BF}" type="pres">
      <dgm:prSet presAssocID="{EA65A535-1FD0-496F-96EA-E85FD57BB72C}" presName="root2" presStyleCnt="0"/>
      <dgm:spPr/>
    </dgm:pt>
    <dgm:pt modelId="{FEB9DCCC-C208-4B00-AEAD-B94ADEA8F391}" type="pres">
      <dgm:prSet presAssocID="{EA65A535-1FD0-496F-96EA-E85FD57BB72C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55B9EA-DDCF-4995-B09E-124718CFB818}" type="pres">
      <dgm:prSet presAssocID="{EA65A535-1FD0-496F-96EA-E85FD57BB72C}" presName="level3hierChild" presStyleCnt="0"/>
      <dgm:spPr/>
    </dgm:pt>
    <dgm:pt modelId="{00629EAF-B36E-4F9D-9EA1-500EDF1A6115}" type="pres">
      <dgm:prSet presAssocID="{80CEE53E-7A99-446D-AE6E-2EEA50316769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3068D57A-E52E-4EE2-8A3D-43227983FFA3}" type="pres">
      <dgm:prSet presAssocID="{80CEE53E-7A99-446D-AE6E-2EEA50316769}" presName="connTx" presStyleLbl="parChTrans1D4" presStyleIdx="2" presStyleCnt="6"/>
      <dgm:spPr/>
      <dgm:t>
        <a:bodyPr/>
        <a:lstStyle/>
        <a:p>
          <a:endParaRPr lang="en-US"/>
        </a:p>
      </dgm:t>
    </dgm:pt>
    <dgm:pt modelId="{72680138-0514-49F9-82ED-8C59FCE526CC}" type="pres">
      <dgm:prSet presAssocID="{A4492DB6-3EB7-4408-8957-378E5AB16EE9}" presName="root2" presStyleCnt="0"/>
      <dgm:spPr/>
    </dgm:pt>
    <dgm:pt modelId="{668E3644-753A-483D-8E26-0797DDFCB4CF}" type="pres">
      <dgm:prSet presAssocID="{A4492DB6-3EB7-4408-8957-378E5AB16EE9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474FA-DC15-49CF-98A2-F855A2CD9438}" type="pres">
      <dgm:prSet presAssocID="{A4492DB6-3EB7-4408-8957-378E5AB16EE9}" presName="level3hierChild" presStyleCnt="0"/>
      <dgm:spPr/>
    </dgm:pt>
    <dgm:pt modelId="{5F21033F-D416-4E93-AB9B-4CA8EE1DBA9F}" type="pres">
      <dgm:prSet presAssocID="{E46FF4FC-BA5C-4627-A088-0AB09F2F02E7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8D5A13F-FF0B-40C3-8E40-F7A263FAC6BE}" type="pres">
      <dgm:prSet presAssocID="{E46FF4FC-BA5C-4627-A088-0AB09F2F02E7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21C6F20-4981-4242-A0FF-238DE66EAD24}" type="pres">
      <dgm:prSet presAssocID="{A3CC1FD9-B3A5-4715-A066-D746AD064E78}" presName="root2" presStyleCnt="0"/>
      <dgm:spPr/>
    </dgm:pt>
    <dgm:pt modelId="{72F0CED2-FFEF-42CD-A241-5E6F1EB99C64}" type="pres">
      <dgm:prSet presAssocID="{A3CC1FD9-B3A5-4715-A066-D746AD064E78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B2092C-6B8E-4E6C-887A-289F8C2A0E0B}" type="pres">
      <dgm:prSet presAssocID="{A3CC1FD9-B3A5-4715-A066-D746AD064E78}" presName="level3hierChild" presStyleCnt="0"/>
      <dgm:spPr/>
    </dgm:pt>
    <dgm:pt modelId="{45529600-251B-4E18-B3DD-59CA1D1D140A}" type="pres">
      <dgm:prSet presAssocID="{EFB4549A-2AB6-4662-A0CF-8D1FBBD461D8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246FA283-E721-4E96-BDAD-D53B1EFB635A}" type="pres">
      <dgm:prSet presAssocID="{EFB4549A-2AB6-4662-A0CF-8D1FBBD461D8}" presName="connTx" presStyleLbl="parChTrans1D3" presStyleIdx="2" presStyleCnt="4"/>
      <dgm:spPr/>
      <dgm:t>
        <a:bodyPr/>
        <a:lstStyle/>
        <a:p>
          <a:endParaRPr lang="en-US"/>
        </a:p>
      </dgm:t>
    </dgm:pt>
    <dgm:pt modelId="{B303EE32-2D69-4076-8EFA-A8140272BF1E}" type="pres">
      <dgm:prSet presAssocID="{01ECD32A-3771-47AE-9446-F73AA318A9E3}" presName="root2" presStyleCnt="0"/>
      <dgm:spPr/>
    </dgm:pt>
    <dgm:pt modelId="{A665C9DF-C650-4C8F-82D2-AC3A872DF84A}" type="pres">
      <dgm:prSet presAssocID="{01ECD32A-3771-47AE-9446-F73AA318A9E3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68A889-BCCF-4E19-AF79-C7C9C5246553}" type="pres">
      <dgm:prSet presAssocID="{01ECD32A-3771-47AE-9446-F73AA318A9E3}" presName="level3hierChild" presStyleCnt="0"/>
      <dgm:spPr/>
    </dgm:pt>
    <dgm:pt modelId="{D5800925-4A1D-484C-86F7-AEE6E81AE31B}" type="pres">
      <dgm:prSet presAssocID="{C373509F-D27E-4F2F-9D44-457CFCC9B8C4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88CFF24C-8D7B-4FB3-88C6-4F3B8C932C26}" type="pres">
      <dgm:prSet presAssocID="{C373509F-D27E-4F2F-9D44-457CFCC9B8C4}" presName="connTx" presStyleLbl="parChTrans1D4" presStyleIdx="3" presStyleCnt="6"/>
      <dgm:spPr/>
      <dgm:t>
        <a:bodyPr/>
        <a:lstStyle/>
        <a:p>
          <a:endParaRPr lang="en-US"/>
        </a:p>
      </dgm:t>
    </dgm:pt>
    <dgm:pt modelId="{E6185402-4C4C-4CA7-81FF-8923E4E7DC8E}" type="pres">
      <dgm:prSet presAssocID="{0817998C-7DA3-495E-81C3-CCCB5AFD96D8}" presName="root2" presStyleCnt="0"/>
      <dgm:spPr/>
    </dgm:pt>
    <dgm:pt modelId="{32E15196-A119-4C79-9FEB-D806905CF65B}" type="pres">
      <dgm:prSet presAssocID="{0817998C-7DA3-495E-81C3-CCCB5AFD96D8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696021-B39C-4644-B729-5E61BAA371F7}" type="pres">
      <dgm:prSet presAssocID="{0817998C-7DA3-495E-81C3-CCCB5AFD96D8}" presName="level3hierChild" presStyleCnt="0"/>
      <dgm:spPr/>
    </dgm:pt>
    <dgm:pt modelId="{4BDBD909-A538-4ABC-8004-9FC2747B6B99}" type="pres">
      <dgm:prSet presAssocID="{5A197478-2A62-483F-89DA-5583DE23249A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9CC8D311-8926-4764-B396-030AA6663077}" type="pres">
      <dgm:prSet presAssocID="{5A197478-2A62-483F-89DA-5583DE23249A}" presName="connTx" presStyleLbl="parChTrans1D3" presStyleIdx="3" presStyleCnt="4"/>
      <dgm:spPr/>
      <dgm:t>
        <a:bodyPr/>
        <a:lstStyle/>
        <a:p>
          <a:endParaRPr lang="en-US"/>
        </a:p>
      </dgm:t>
    </dgm:pt>
    <dgm:pt modelId="{D0023A1A-9797-43A3-BC2E-8B50A83BFFB0}" type="pres">
      <dgm:prSet presAssocID="{BBDA28C6-7B23-473A-A86E-610BC73ADA91}" presName="root2" presStyleCnt="0"/>
      <dgm:spPr/>
    </dgm:pt>
    <dgm:pt modelId="{57598C93-43C0-4E17-914F-376DA79DFF4B}" type="pres">
      <dgm:prSet presAssocID="{BBDA28C6-7B23-473A-A86E-610BC73ADA91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0083F3-0E5E-4F3B-9FE1-69399A5A021D}" type="pres">
      <dgm:prSet presAssocID="{BBDA28C6-7B23-473A-A86E-610BC73ADA91}" presName="level3hierChild" presStyleCnt="0"/>
      <dgm:spPr/>
    </dgm:pt>
    <dgm:pt modelId="{FA9898A9-8C0D-4557-BD12-2B1B66FE44F8}" type="pres">
      <dgm:prSet presAssocID="{E5D2B7EE-9C67-4E3E-B138-1C44E1CC194C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173231E-30C4-478E-86F5-4A30B0BDFC85}" type="pres">
      <dgm:prSet presAssocID="{E5D2B7EE-9C67-4E3E-B138-1C44E1CC194C}" presName="connTx" presStyleLbl="parChTrans1D4" presStyleIdx="4" presStyleCnt="6"/>
      <dgm:spPr/>
      <dgm:t>
        <a:bodyPr/>
        <a:lstStyle/>
        <a:p>
          <a:endParaRPr lang="en-US"/>
        </a:p>
      </dgm:t>
    </dgm:pt>
    <dgm:pt modelId="{02E9E5FA-09AA-40E3-BBE9-EF7F3204BA54}" type="pres">
      <dgm:prSet presAssocID="{553F3DC9-F18A-4CEA-B377-BAD1F222678E}" presName="root2" presStyleCnt="0"/>
      <dgm:spPr/>
    </dgm:pt>
    <dgm:pt modelId="{A650A150-FCB9-4E9B-BB4D-90F04E2F8989}" type="pres">
      <dgm:prSet presAssocID="{553F3DC9-F18A-4CEA-B377-BAD1F222678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4697F4-AC89-4757-9F27-61FA104C84B6}" type="pres">
      <dgm:prSet presAssocID="{553F3DC9-F18A-4CEA-B377-BAD1F222678E}" presName="level3hierChild" presStyleCnt="0"/>
      <dgm:spPr/>
    </dgm:pt>
    <dgm:pt modelId="{3D275AE6-4B2D-4ED3-AA7C-E632F9A05BF7}" type="pres">
      <dgm:prSet presAssocID="{BD2C0D68-FE9B-45B6-AFCE-29F5008A7799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3863C732-E60E-4F31-9781-13904A0B9114}" type="pres">
      <dgm:prSet presAssocID="{BD2C0D68-FE9B-45B6-AFCE-29F5008A7799}" presName="connTx" presStyleLbl="parChTrans1D4" presStyleIdx="5" presStyleCnt="6"/>
      <dgm:spPr/>
      <dgm:t>
        <a:bodyPr/>
        <a:lstStyle/>
        <a:p>
          <a:endParaRPr lang="en-US"/>
        </a:p>
      </dgm:t>
    </dgm:pt>
    <dgm:pt modelId="{F5E2872E-A188-4852-A142-C8BE61E80F62}" type="pres">
      <dgm:prSet presAssocID="{93E590EB-0896-418E-AEF4-0113A8340872}" presName="root2" presStyleCnt="0"/>
      <dgm:spPr/>
    </dgm:pt>
    <dgm:pt modelId="{98514B7E-6688-41C4-B1FC-EC79DA25F7DC}" type="pres">
      <dgm:prSet presAssocID="{93E590EB-0896-418E-AEF4-0113A8340872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3B06F1-9E4E-496A-B542-B412B6A21E64}" type="pres">
      <dgm:prSet presAssocID="{93E590EB-0896-418E-AEF4-0113A8340872}" presName="level3hierChild" presStyleCnt="0"/>
      <dgm:spPr/>
    </dgm:pt>
  </dgm:ptLst>
  <dgm:cxnLst>
    <dgm:cxn modelId="{DE0459C7-5C9A-48A1-B77F-417106D7540A}" type="presOf" srcId="{AC74706B-8BA0-4F66-B02A-69C908CDF1F5}" destId="{61B86A38-FF15-43CD-B72F-9CE11DE3B3BD}" srcOrd="1" destOrd="0" presId="urn:microsoft.com/office/officeart/2005/8/layout/hierarchy2"/>
    <dgm:cxn modelId="{11D15A09-7BF1-48D8-95A5-B28960969F4A}" type="presOf" srcId="{EFB4549A-2AB6-4662-A0CF-8D1FBBD461D8}" destId="{45529600-251B-4E18-B3DD-59CA1D1D140A}" srcOrd="0" destOrd="0" presId="urn:microsoft.com/office/officeart/2005/8/layout/hierarchy2"/>
    <dgm:cxn modelId="{686388ED-B2EF-4DA6-A26D-B265E9114A3F}" srcId="{01ECD32A-3771-47AE-9446-F73AA318A9E3}" destId="{0817998C-7DA3-495E-81C3-CCCB5AFD96D8}" srcOrd="0" destOrd="0" parTransId="{C373509F-D27E-4F2F-9D44-457CFCC9B8C4}" sibTransId="{5CB4F462-39BE-4E84-BFCE-EF682F45EE4F}"/>
    <dgm:cxn modelId="{9B7DE0AE-F6CC-4D33-A0B6-C1BA7C1BD4A5}" type="presOf" srcId="{E5D2B7EE-9C67-4E3E-B138-1C44E1CC194C}" destId="{2173231E-30C4-478E-86F5-4A30B0BDFC85}" srcOrd="1" destOrd="0" presId="urn:microsoft.com/office/officeart/2005/8/layout/hierarchy2"/>
    <dgm:cxn modelId="{AFCBA406-900A-4EAF-BCBB-B430E62601B4}" type="presOf" srcId="{E5D2B7EE-9C67-4E3E-B138-1C44E1CC194C}" destId="{FA9898A9-8C0D-4557-BD12-2B1B66FE44F8}" srcOrd="0" destOrd="0" presId="urn:microsoft.com/office/officeart/2005/8/layout/hierarchy2"/>
    <dgm:cxn modelId="{27D514B2-0D98-4A36-942D-61CB2705AA49}" srcId="{EA65A535-1FD0-496F-96EA-E85FD57BB72C}" destId="{A4492DB6-3EB7-4408-8957-378E5AB16EE9}" srcOrd="0" destOrd="0" parTransId="{80CEE53E-7A99-446D-AE6E-2EEA50316769}" sibTransId="{09893795-FE49-4F33-9CB3-42D8ACE40C98}"/>
    <dgm:cxn modelId="{44DFC983-D2D1-45F5-9C32-35F70E67DC1E}" type="presOf" srcId="{E511308C-7427-4226-9DD7-A31EAE9CDC57}" destId="{226ADC76-1B88-4138-9BC3-161F1D51F66E}" srcOrd="0" destOrd="0" presId="urn:microsoft.com/office/officeart/2005/8/layout/hierarchy2"/>
    <dgm:cxn modelId="{91ADCE04-4C02-4BBC-8A60-DDE3D13B3886}" type="presOf" srcId="{553F3DC9-F18A-4CEA-B377-BAD1F222678E}" destId="{A650A150-FCB9-4E9B-BB4D-90F04E2F8989}" srcOrd="0" destOrd="0" presId="urn:microsoft.com/office/officeart/2005/8/layout/hierarchy2"/>
    <dgm:cxn modelId="{0D57DEF7-9C6C-450A-8069-244144F2A704}" type="presOf" srcId="{C373509F-D27E-4F2F-9D44-457CFCC9B8C4}" destId="{D5800925-4A1D-484C-86F7-AEE6E81AE31B}" srcOrd="0" destOrd="0" presId="urn:microsoft.com/office/officeart/2005/8/layout/hierarchy2"/>
    <dgm:cxn modelId="{F29DC8EA-298D-42FC-910B-1D80E01F4E2A}" type="presOf" srcId="{C373509F-D27E-4F2F-9D44-457CFCC9B8C4}" destId="{88CFF24C-8D7B-4FB3-88C6-4F3B8C932C26}" srcOrd="1" destOrd="0" presId="urn:microsoft.com/office/officeart/2005/8/layout/hierarchy2"/>
    <dgm:cxn modelId="{BC9BAA59-30E2-4AC8-A3D7-4A2B8A5A3685}" type="presOf" srcId="{5A197478-2A62-483F-89DA-5583DE23249A}" destId="{4BDBD909-A538-4ABC-8004-9FC2747B6B99}" srcOrd="0" destOrd="0" presId="urn:microsoft.com/office/officeart/2005/8/layout/hierarchy2"/>
    <dgm:cxn modelId="{63ACFB7B-C0F9-4DAB-AC13-24CFB652E61D}" type="presOf" srcId="{B9DDD990-E3C2-4CCB-9FE1-EF7D3F65108F}" destId="{9355ABB8-2DBD-47A0-B8AE-8F6847AEDBF6}" srcOrd="1" destOrd="0" presId="urn:microsoft.com/office/officeart/2005/8/layout/hierarchy2"/>
    <dgm:cxn modelId="{97C880FA-A066-4DDC-9F42-80CE0276D16B}" type="presOf" srcId="{80CEE53E-7A99-446D-AE6E-2EEA50316769}" destId="{00629EAF-B36E-4F9D-9EA1-500EDF1A6115}" srcOrd="0" destOrd="0" presId="urn:microsoft.com/office/officeart/2005/8/layout/hierarchy2"/>
    <dgm:cxn modelId="{88E0EB7A-B546-4EE9-B3B0-130B16285604}" type="presOf" srcId="{AE70D8D3-D82F-420D-B4F4-CF69223A33ED}" destId="{A3F2FEDA-B818-4522-9087-98E781D513A0}" srcOrd="0" destOrd="0" presId="urn:microsoft.com/office/officeart/2005/8/layout/hierarchy2"/>
    <dgm:cxn modelId="{AE5FBE93-0EF3-4125-901D-0E91488C13D5}" type="presOf" srcId="{D8F4DEEA-0E46-4AA5-82BF-EAC462F70F52}" destId="{84EFEF10-D2B9-4B18-95A8-CA78A4B5AEAC}" srcOrd="0" destOrd="0" presId="urn:microsoft.com/office/officeart/2005/8/layout/hierarchy2"/>
    <dgm:cxn modelId="{8DD45F40-8620-430B-AE9F-3D95C99BFBD0}" type="presOf" srcId="{01ECD32A-3771-47AE-9446-F73AA318A9E3}" destId="{A665C9DF-C650-4C8F-82D2-AC3A872DF84A}" srcOrd="0" destOrd="0" presId="urn:microsoft.com/office/officeart/2005/8/layout/hierarchy2"/>
    <dgm:cxn modelId="{5C9493C0-A44D-442B-A700-6D4CB4F2C4B4}" type="presOf" srcId="{29518DCF-E86B-42BB-93E6-698F149399E3}" destId="{38079D8E-6416-4664-9799-050A58A22B0E}" srcOrd="0" destOrd="0" presId="urn:microsoft.com/office/officeart/2005/8/layout/hierarchy2"/>
    <dgm:cxn modelId="{DD584913-092B-4C83-923E-B3EF2F96F0C9}" srcId="{3CBDB463-C51F-4535-A523-2DDE77D2C745}" destId="{29518DCF-E86B-42BB-93E6-698F149399E3}" srcOrd="0" destOrd="0" parTransId="{B5C38FD9-1B07-49BE-92C5-A0A34061D158}" sibTransId="{DB72FFFF-1DC6-4544-B5B6-1F202D011DD5}"/>
    <dgm:cxn modelId="{7FDF82D9-E285-498C-9D45-4F053A560824}" type="presOf" srcId="{3CBDB463-C51F-4535-A523-2DDE77D2C745}" destId="{BEAAFB35-9EED-4D6B-AA80-E3A6B863CDB7}" srcOrd="0" destOrd="0" presId="urn:microsoft.com/office/officeart/2005/8/layout/hierarchy2"/>
    <dgm:cxn modelId="{2A586269-51EB-4172-B0DD-3BCEC64FF543}" type="presOf" srcId="{B9DDD990-E3C2-4CCB-9FE1-EF7D3F65108F}" destId="{04BF7DE7-F277-4AF2-BEB8-B83B83321C08}" srcOrd="0" destOrd="0" presId="urn:microsoft.com/office/officeart/2005/8/layout/hierarchy2"/>
    <dgm:cxn modelId="{E72A7E06-C018-4137-920C-C9656C0264E8}" srcId="{8F115957-373D-4E95-BDA7-BB35241E4242}" destId="{1BB3511F-29D6-4D07-8DA2-607D5EC28F34}" srcOrd="0" destOrd="0" parTransId="{AE70D8D3-D82F-420D-B4F4-CF69223A33ED}" sibTransId="{099ADC99-25B3-4808-816D-6EDEFACCB158}"/>
    <dgm:cxn modelId="{FFCC1721-AB94-45E0-88AA-C856BE248F9D}" type="presOf" srcId="{E46FF4FC-BA5C-4627-A088-0AB09F2F02E7}" destId="{5F21033F-D416-4E93-AB9B-4CA8EE1DBA9F}" srcOrd="0" destOrd="0" presId="urn:microsoft.com/office/officeart/2005/8/layout/hierarchy2"/>
    <dgm:cxn modelId="{2E5A1BF3-1318-49A2-8798-B761873B5B58}" srcId="{BBDA28C6-7B23-473A-A86E-610BC73ADA91}" destId="{553F3DC9-F18A-4CEA-B377-BAD1F222678E}" srcOrd="0" destOrd="0" parTransId="{E5D2B7EE-9C67-4E3E-B138-1C44E1CC194C}" sibTransId="{D45F58DE-B274-47D0-8C77-B4AAAA1E2068}"/>
    <dgm:cxn modelId="{A21EB2A5-2E76-43F7-9B3E-3E13E305DB34}" type="presOf" srcId="{E511308C-7427-4226-9DD7-A31EAE9CDC57}" destId="{E0D3B2C0-C557-4EEB-8234-4878678B5F05}" srcOrd="1" destOrd="0" presId="urn:microsoft.com/office/officeart/2005/8/layout/hierarchy2"/>
    <dgm:cxn modelId="{6C9DDFBA-426B-4A84-9FA3-53F64AE01F22}" srcId="{1BB3511F-29D6-4D07-8DA2-607D5EC28F34}" destId="{42F66175-5042-4D5E-B75C-0B2EF441B885}" srcOrd="1" destOrd="0" parTransId="{AC74706B-8BA0-4F66-B02A-69C908CDF1F5}" sibTransId="{F4B16938-CF6C-484E-A7B1-90DD5829045D}"/>
    <dgm:cxn modelId="{BB634780-A023-43F4-9AD6-7B80A911BDBC}" type="presOf" srcId="{AC74706B-8BA0-4F66-B02A-69C908CDF1F5}" destId="{F59EE443-45A0-4CBF-A29C-DFA3724FE850}" srcOrd="0" destOrd="0" presId="urn:microsoft.com/office/officeart/2005/8/layout/hierarchy2"/>
    <dgm:cxn modelId="{A267AA72-9C5A-4FEA-B3DF-11AF121C90F8}" type="presOf" srcId="{BD2C0D68-FE9B-45B6-AFCE-29F5008A7799}" destId="{3863C732-E60E-4F31-9781-13904A0B9114}" srcOrd="1" destOrd="0" presId="urn:microsoft.com/office/officeart/2005/8/layout/hierarchy2"/>
    <dgm:cxn modelId="{E8499A91-9516-46E7-B62C-B131CDE36E88}" type="presOf" srcId="{E46FF4FC-BA5C-4627-A088-0AB09F2F02E7}" destId="{68D5A13F-FF0B-40C3-8E40-F7A263FAC6BE}" srcOrd="1" destOrd="0" presId="urn:microsoft.com/office/officeart/2005/8/layout/hierarchy2"/>
    <dgm:cxn modelId="{325F8BB8-3AE7-4F72-9789-7B7FBDBA5272}" srcId="{29518DCF-E86B-42BB-93E6-698F149399E3}" destId="{A3CC1FD9-B3A5-4715-A066-D746AD064E78}" srcOrd="1" destOrd="0" parTransId="{E46FF4FC-BA5C-4627-A088-0AB09F2F02E7}" sibTransId="{EEACAB78-57CC-428C-B37B-D0DD0D6B14EA}"/>
    <dgm:cxn modelId="{B36E4369-D555-46D9-802F-6F14C43231D5}" type="presOf" srcId="{EFB4549A-2AB6-4662-A0CF-8D1FBBD461D8}" destId="{246FA283-E721-4E96-BDAD-D53B1EFB635A}" srcOrd="1" destOrd="0" presId="urn:microsoft.com/office/officeart/2005/8/layout/hierarchy2"/>
    <dgm:cxn modelId="{0EDD9017-CFB1-4BA2-BD78-C430B63747AC}" type="presOf" srcId="{0817998C-7DA3-495E-81C3-CCCB5AFD96D8}" destId="{32E15196-A119-4C79-9FEB-D806905CF65B}" srcOrd="0" destOrd="0" presId="urn:microsoft.com/office/officeart/2005/8/layout/hierarchy2"/>
    <dgm:cxn modelId="{EEAD803D-763E-4755-A6BD-06797DDCF79E}" srcId="{A3CC1FD9-B3A5-4715-A066-D746AD064E78}" destId="{BBDA28C6-7B23-473A-A86E-610BC73ADA91}" srcOrd="1" destOrd="0" parTransId="{5A197478-2A62-483F-89DA-5583DE23249A}" sibTransId="{914B3832-67ED-45FB-8547-0501E977C4FA}"/>
    <dgm:cxn modelId="{FFE3BFC0-D6FE-493F-8347-B40DA17868BA}" type="presOf" srcId="{80CEE53E-7A99-446D-AE6E-2EEA50316769}" destId="{3068D57A-E52E-4EE2-8A3D-43227983FFA3}" srcOrd="1" destOrd="0" presId="urn:microsoft.com/office/officeart/2005/8/layout/hierarchy2"/>
    <dgm:cxn modelId="{333DDAD6-F284-4AB5-8BB5-E4C44E180146}" type="presOf" srcId="{BD2C0D68-FE9B-45B6-AFCE-29F5008A7799}" destId="{3D275AE6-4B2D-4ED3-AA7C-E632F9A05BF7}" srcOrd="0" destOrd="0" presId="urn:microsoft.com/office/officeart/2005/8/layout/hierarchy2"/>
    <dgm:cxn modelId="{196F47AB-FB22-4120-9200-1228131029CE}" type="presOf" srcId="{A4492DB6-3EB7-4408-8957-378E5AB16EE9}" destId="{668E3644-753A-483D-8E26-0797DDFCB4CF}" srcOrd="0" destOrd="0" presId="urn:microsoft.com/office/officeart/2005/8/layout/hierarchy2"/>
    <dgm:cxn modelId="{B4B28BD4-620A-4285-8437-950ED3A0627C}" type="presOf" srcId="{AE70D8D3-D82F-420D-B4F4-CF69223A33ED}" destId="{9BFC6004-83CE-43FE-A34B-EB466E808295}" srcOrd="1" destOrd="0" presId="urn:microsoft.com/office/officeart/2005/8/layout/hierarchy2"/>
    <dgm:cxn modelId="{C4DE0E50-2113-4696-8C29-4CA9440D54BE}" srcId="{A3CC1FD9-B3A5-4715-A066-D746AD064E78}" destId="{01ECD32A-3771-47AE-9446-F73AA318A9E3}" srcOrd="0" destOrd="0" parTransId="{EFB4549A-2AB6-4662-A0CF-8D1FBBD461D8}" sibTransId="{C3F9E44F-CF4D-419C-BE72-473478A8F042}"/>
    <dgm:cxn modelId="{4B89291D-D733-43CB-AD83-94AB0523F6A7}" type="presOf" srcId="{D8F4DEEA-0E46-4AA5-82BF-EAC462F70F52}" destId="{1E7BDFEE-D8F7-41CE-AB57-6C589BA4D9E3}" srcOrd="1" destOrd="0" presId="urn:microsoft.com/office/officeart/2005/8/layout/hierarchy2"/>
    <dgm:cxn modelId="{E61FCAA9-1B44-4ACA-99DA-83AB364F51B5}" type="presOf" srcId="{A3CC1FD9-B3A5-4715-A066-D746AD064E78}" destId="{72F0CED2-FFEF-42CD-A241-5E6F1EB99C64}" srcOrd="0" destOrd="0" presId="urn:microsoft.com/office/officeart/2005/8/layout/hierarchy2"/>
    <dgm:cxn modelId="{F01988B3-BC42-4FA7-98BD-3EDF7284311D}" srcId="{29518DCF-E86B-42BB-93E6-698F149399E3}" destId="{8F115957-373D-4E95-BDA7-BB35241E4242}" srcOrd="0" destOrd="0" parTransId="{B9DDD990-E3C2-4CCB-9FE1-EF7D3F65108F}" sibTransId="{5FE8A8CB-5FF0-4195-B86E-D5AB5A6A67F1}"/>
    <dgm:cxn modelId="{B648CDBE-4C90-4A56-95FE-684DE207A14F}" type="presOf" srcId="{EA65A535-1FD0-496F-96EA-E85FD57BB72C}" destId="{FEB9DCCC-C208-4B00-AEAD-B94ADEA8F391}" srcOrd="0" destOrd="0" presId="urn:microsoft.com/office/officeart/2005/8/layout/hierarchy2"/>
    <dgm:cxn modelId="{3F361A49-E65E-4D14-A1B7-F5AB434E466A}" type="presOf" srcId="{8F115957-373D-4E95-BDA7-BB35241E4242}" destId="{860AB696-0B65-4051-8096-EB3ED4BE9E9F}" srcOrd="0" destOrd="0" presId="urn:microsoft.com/office/officeart/2005/8/layout/hierarchy2"/>
    <dgm:cxn modelId="{BD39AC6B-AAE7-46EF-8898-97074328F730}" srcId="{BBDA28C6-7B23-473A-A86E-610BC73ADA91}" destId="{93E590EB-0896-418E-AEF4-0113A8340872}" srcOrd="1" destOrd="0" parTransId="{BD2C0D68-FE9B-45B6-AFCE-29F5008A7799}" sibTransId="{E6C7D1C4-1A88-49D6-B157-A352CCA84E52}"/>
    <dgm:cxn modelId="{F40EC11D-9182-46D2-83A7-44E3A2DFB096}" type="presOf" srcId="{93E590EB-0896-418E-AEF4-0113A8340872}" destId="{98514B7E-6688-41C4-B1FC-EC79DA25F7DC}" srcOrd="0" destOrd="0" presId="urn:microsoft.com/office/officeart/2005/8/layout/hierarchy2"/>
    <dgm:cxn modelId="{66993F24-4308-4960-9DD0-B496B985A097}" type="presOf" srcId="{BBDA28C6-7B23-473A-A86E-610BC73ADA91}" destId="{57598C93-43C0-4E17-914F-376DA79DFF4B}" srcOrd="0" destOrd="0" presId="urn:microsoft.com/office/officeart/2005/8/layout/hierarchy2"/>
    <dgm:cxn modelId="{BEBA97BA-DC0A-4E4C-9C86-7775D7E2B8F4}" type="presOf" srcId="{1BB3511F-29D6-4D07-8DA2-607D5EC28F34}" destId="{D472487A-9635-414D-AED8-5330DBB92B46}" srcOrd="0" destOrd="0" presId="urn:microsoft.com/office/officeart/2005/8/layout/hierarchy2"/>
    <dgm:cxn modelId="{4CA625C7-DA64-4345-8B9E-84D0C1127191}" type="presOf" srcId="{2990D10A-94F6-4B9E-AC0F-DCAB7BB6D45C}" destId="{D9AB26AA-4EDD-4D3A-A49E-4186941BA5D8}" srcOrd="0" destOrd="0" presId="urn:microsoft.com/office/officeart/2005/8/layout/hierarchy2"/>
    <dgm:cxn modelId="{7ED292D5-6346-44BD-A6D9-4FF520693E09}" type="presOf" srcId="{42F66175-5042-4D5E-B75C-0B2EF441B885}" destId="{BCC7BA8A-C22A-4585-9437-6C0D390768FC}" srcOrd="0" destOrd="0" presId="urn:microsoft.com/office/officeart/2005/8/layout/hierarchy2"/>
    <dgm:cxn modelId="{C56D30B3-8508-4672-8675-93323E4969AF}" srcId="{8F115957-373D-4E95-BDA7-BB35241E4242}" destId="{EA65A535-1FD0-496F-96EA-E85FD57BB72C}" srcOrd="1" destOrd="0" parTransId="{D8F4DEEA-0E46-4AA5-82BF-EAC462F70F52}" sibTransId="{1B4AB2F5-4A9A-4AE3-9093-6BD084C6290B}"/>
    <dgm:cxn modelId="{BF55F6B1-9CC2-4D96-8DA0-1778547DCDCF}" type="presOf" srcId="{5A197478-2A62-483F-89DA-5583DE23249A}" destId="{9CC8D311-8926-4764-B396-030AA6663077}" srcOrd="1" destOrd="0" presId="urn:microsoft.com/office/officeart/2005/8/layout/hierarchy2"/>
    <dgm:cxn modelId="{596AD3A4-28B3-45CC-BBB3-264430EF93DF}" srcId="{1BB3511F-29D6-4D07-8DA2-607D5EC28F34}" destId="{2990D10A-94F6-4B9E-AC0F-DCAB7BB6D45C}" srcOrd="0" destOrd="0" parTransId="{E511308C-7427-4226-9DD7-A31EAE9CDC57}" sibTransId="{4401F986-2F70-4012-934F-8A25A6791DAE}"/>
    <dgm:cxn modelId="{1864B2DC-5851-4198-93F8-E178D164CD69}" type="presParOf" srcId="{BEAAFB35-9EED-4D6B-AA80-E3A6B863CDB7}" destId="{A5C2C6BE-06C2-4C94-9233-2A07ECBF1262}" srcOrd="0" destOrd="0" presId="urn:microsoft.com/office/officeart/2005/8/layout/hierarchy2"/>
    <dgm:cxn modelId="{B6A04C28-3068-4979-9926-99810D590116}" type="presParOf" srcId="{A5C2C6BE-06C2-4C94-9233-2A07ECBF1262}" destId="{38079D8E-6416-4664-9799-050A58A22B0E}" srcOrd="0" destOrd="0" presId="urn:microsoft.com/office/officeart/2005/8/layout/hierarchy2"/>
    <dgm:cxn modelId="{D61F85AF-045D-4911-9A9E-487C6E70D6D7}" type="presParOf" srcId="{A5C2C6BE-06C2-4C94-9233-2A07ECBF1262}" destId="{CD64C6BC-30D4-42C7-83A6-E032E2773347}" srcOrd="1" destOrd="0" presId="urn:microsoft.com/office/officeart/2005/8/layout/hierarchy2"/>
    <dgm:cxn modelId="{2B825EB1-F81B-4520-AD29-21AA5FD83AE2}" type="presParOf" srcId="{CD64C6BC-30D4-42C7-83A6-E032E2773347}" destId="{04BF7DE7-F277-4AF2-BEB8-B83B83321C08}" srcOrd="0" destOrd="0" presId="urn:microsoft.com/office/officeart/2005/8/layout/hierarchy2"/>
    <dgm:cxn modelId="{1ED47796-A68C-438E-92C7-CB87AEBC8609}" type="presParOf" srcId="{04BF7DE7-F277-4AF2-BEB8-B83B83321C08}" destId="{9355ABB8-2DBD-47A0-B8AE-8F6847AEDBF6}" srcOrd="0" destOrd="0" presId="urn:microsoft.com/office/officeart/2005/8/layout/hierarchy2"/>
    <dgm:cxn modelId="{A1609D8A-5860-46A1-90A7-0B85383ABC50}" type="presParOf" srcId="{CD64C6BC-30D4-42C7-83A6-E032E2773347}" destId="{A873690A-C44D-40D8-90EE-A8FE2FD01197}" srcOrd="1" destOrd="0" presId="urn:microsoft.com/office/officeart/2005/8/layout/hierarchy2"/>
    <dgm:cxn modelId="{BE449E93-87C5-40FB-A478-6216DB1D30FC}" type="presParOf" srcId="{A873690A-C44D-40D8-90EE-A8FE2FD01197}" destId="{860AB696-0B65-4051-8096-EB3ED4BE9E9F}" srcOrd="0" destOrd="0" presId="urn:microsoft.com/office/officeart/2005/8/layout/hierarchy2"/>
    <dgm:cxn modelId="{342B63A1-6ED7-4FB5-A895-2C2681826D00}" type="presParOf" srcId="{A873690A-C44D-40D8-90EE-A8FE2FD01197}" destId="{63A80879-8BE6-4456-B052-2DDDF3C4903E}" srcOrd="1" destOrd="0" presId="urn:microsoft.com/office/officeart/2005/8/layout/hierarchy2"/>
    <dgm:cxn modelId="{F063C78F-F213-4C43-8D53-6BBA5E10D105}" type="presParOf" srcId="{63A80879-8BE6-4456-B052-2DDDF3C4903E}" destId="{A3F2FEDA-B818-4522-9087-98E781D513A0}" srcOrd="0" destOrd="0" presId="urn:microsoft.com/office/officeart/2005/8/layout/hierarchy2"/>
    <dgm:cxn modelId="{204AA9E5-EB75-401F-879F-8C6D7808AB3E}" type="presParOf" srcId="{A3F2FEDA-B818-4522-9087-98E781D513A0}" destId="{9BFC6004-83CE-43FE-A34B-EB466E808295}" srcOrd="0" destOrd="0" presId="urn:microsoft.com/office/officeart/2005/8/layout/hierarchy2"/>
    <dgm:cxn modelId="{C12D93D4-2A34-446F-B953-9EF51ACE9D65}" type="presParOf" srcId="{63A80879-8BE6-4456-B052-2DDDF3C4903E}" destId="{4B6F6C63-853E-4CEA-B50E-C41D25ADE312}" srcOrd="1" destOrd="0" presId="urn:microsoft.com/office/officeart/2005/8/layout/hierarchy2"/>
    <dgm:cxn modelId="{9327DBB9-09C2-4413-AD87-26205101187A}" type="presParOf" srcId="{4B6F6C63-853E-4CEA-B50E-C41D25ADE312}" destId="{D472487A-9635-414D-AED8-5330DBB92B46}" srcOrd="0" destOrd="0" presId="urn:microsoft.com/office/officeart/2005/8/layout/hierarchy2"/>
    <dgm:cxn modelId="{9F0EF3EA-7BD2-4B92-AC7C-672909A37C5E}" type="presParOf" srcId="{4B6F6C63-853E-4CEA-B50E-C41D25ADE312}" destId="{9E6D5021-D3DB-4A76-B7AB-B6F7A6DEBE94}" srcOrd="1" destOrd="0" presId="urn:microsoft.com/office/officeart/2005/8/layout/hierarchy2"/>
    <dgm:cxn modelId="{F2CC3406-705D-4C73-932A-50F0BAD0B7FF}" type="presParOf" srcId="{9E6D5021-D3DB-4A76-B7AB-B6F7A6DEBE94}" destId="{226ADC76-1B88-4138-9BC3-161F1D51F66E}" srcOrd="0" destOrd="0" presId="urn:microsoft.com/office/officeart/2005/8/layout/hierarchy2"/>
    <dgm:cxn modelId="{963EA489-D921-4CAD-A2B3-7A29C31AC59D}" type="presParOf" srcId="{226ADC76-1B88-4138-9BC3-161F1D51F66E}" destId="{E0D3B2C0-C557-4EEB-8234-4878678B5F05}" srcOrd="0" destOrd="0" presId="urn:microsoft.com/office/officeart/2005/8/layout/hierarchy2"/>
    <dgm:cxn modelId="{15D2FC4B-C8C1-4F85-9A2E-EDD923D77C8F}" type="presParOf" srcId="{9E6D5021-D3DB-4A76-B7AB-B6F7A6DEBE94}" destId="{BA572F2F-65D6-493F-99C4-BBA4E77FF522}" srcOrd="1" destOrd="0" presId="urn:microsoft.com/office/officeart/2005/8/layout/hierarchy2"/>
    <dgm:cxn modelId="{FD22621D-F74D-44CC-B11B-5D4C738B1CAB}" type="presParOf" srcId="{BA572F2F-65D6-493F-99C4-BBA4E77FF522}" destId="{D9AB26AA-4EDD-4D3A-A49E-4186941BA5D8}" srcOrd="0" destOrd="0" presId="urn:microsoft.com/office/officeart/2005/8/layout/hierarchy2"/>
    <dgm:cxn modelId="{99C2AE1E-ED12-4482-AFCD-EBCA0E461BA1}" type="presParOf" srcId="{BA572F2F-65D6-493F-99C4-BBA4E77FF522}" destId="{2903A70E-4AEB-4191-A27D-4BF0A9C50050}" srcOrd="1" destOrd="0" presId="urn:microsoft.com/office/officeart/2005/8/layout/hierarchy2"/>
    <dgm:cxn modelId="{2268CADA-22E9-45B3-B209-C3640A35CC1F}" type="presParOf" srcId="{9E6D5021-D3DB-4A76-B7AB-B6F7A6DEBE94}" destId="{F59EE443-45A0-4CBF-A29C-DFA3724FE850}" srcOrd="2" destOrd="0" presId="urn:microsoft.com/office/officeart/2005/8/layout/hierarchy2"/>
    <dgm:cxn modelId="{4E949185-C414-46AA-B5EB-5A90D05C280D}" type="presParOf" srcId="{F59EE443-45A0-4CBF-A29C-DFA3724FE850}" destId="{61B86A38-FF15-43CD-B72F-9CE11DE3B3BD}" srcOrd="0" destOrd="0" presId="urn:microsoft.com/office/officeart/2005/8/layout/hierarchy2"/>
    <dgm:cxn modelId="{FFE4176E-5087-4057-BCF1-4137E4D98985}" type="presParOf" srcId="{9E6D5021-D3DB-4A76-B7AB-B6F7A6DEBE94}" destId="{8131EFDD-F1F1-4C7A-8D36-76C27D8D92F0}" srcOrd="3" destOrd="0" presId="urn:microsoft.com/office/officeart/2005/8/layout/hierarchy2"/>
    <dgm:cxn modelId="{3A1382D7-5702-4055-A5F5-6BAE91D59302}" type="presParOf" srcId="{8131EFDD-F1F1-4C7A-8D36-76C27D8D92F0}" destId="{BCC7BA8A-C22A-4585-9437-6C0D390768FC}" srcOrd="0" destOrd="0" presId="urn:microsoft.com/office/officeart/2005/8/layout/hierarchy2"/>
    <dgm:cxn modelId="{B56119CF-C7DF-4119-8F12-0D08CA4EC3B9}" type="presParOf" srcId="{8131EFDD-F1F1-4C7A-8D36-76C27D8D92F0}" destId="{50FFAD58-02E1-4628-B9D0-E98A7C1A56FD}" srcOrd="1" destOrd="0" presId="urn:microsoft.com/office/officeart/2005/8/layout/hierarchy2"/>
    <dgm:cxn modelId="{11F632AC-C856-401B-AABA-B2DA3B91227B}" type="presParOf" srcId="{63A80879-8BE6-4456-B052-2DDDF3C4903E}" destId="{84EFEF10-D2B9-4B18-95A8-CA78A4B5AEAC}" srcOrd="2" destOrd="0" presId="urn:microsoft.com/office/officeart/2005/8/layout/hierarchy2"/>
    <dgm:cxn modelId="{4F458170-3825-4BBD-BA61-BBD3DC6964E1}" type="presParOf" srcId="{84EFEF10-D2B9-4B18-95A8-CA78A4B5AEAC}" destId="{1E7BDFEE-D8F7-41CE-AB57-6C589BA4D9E3}" srcOrd="0" destOrd="0" presId="urn:microsoft.com/office/officeart/2005/8/layout/hierarchy2"/>
    <dgm:cxn modelId="{20E4E680-9E9F-469B-A5E6-462009C2679A}" type="presParOf" srcId="{63A80879-8BE6-4456-B052-2DDDF3C4903E}" destId="{067C67CA-279C-4421-BDC6-BBB5B100A3BF}" srcOrd="3" destOrd="0" presId="urn:microsoft.com/office/officeart/2005/8/layout/hierarchy2"/>
    <dgm:cxn modelId="{887B49E5-B834-449C-A54D-7CB89609A8FD}" type="presParOf" srcId="{067C67CA-279C-4421-BDC6-BBB5B100A3BF}" destId="{FEB9DCCC-C208-4B00-AEAD-B94ADEA8F391}" srcOrd="0" destOrd="0" presId="urn:microsoft.com/office/officeart/2005/8/layout/hierarchy2"/>
    <dgm:cxn modelId="{7C94250F-E522-4D07-8897-B6567E2352DF}" type="presParOf" srcId="{067C67CA-279C-4421-BDC6-BBB5B100A3BF}" destId="{AC55B9EA-DDCF-4995-B09E-124718CFB818}" srcOrd="1" destOrd="0" presId="urn:microsoft.com/office/officeart/2005/8/layout/hierarchy2"/>
    <dgm:cxn modelId="{39A26F04-BABC-485A-BC58-CC3C8028D990}" type="presParOf" srcId="{AC55B9EA-DDCF-4995-B09E-124718CFB818}" destId="{00629EAF-B36E-4F9D-9EA1-500EDF1A6115}" srcOrd="0" destOrd="0" presId="urn:microsoft.com/office/officeart/2005/8/layout/hierarchy2"/>
    <dgm:cxn modelId="{5AEEEBB8-F402-40BB-B6B4-4B8DE5240E0C}" type="presParOf" srcId="{00629EAF-B36E-4F9D-9EA1-500EDF1A6115}" destId="{3068D57A-E52E-4EE2-8A3D-43227983FFA3}" srcOrd="0" destOrd="0" presId="urn:microsoft.com/office/officeart/2005/8/layout/hierarchy2"/>
    <dgm:cxn modelId="{B1EB4D53-7B2A-4A1F-8181-A1BB84C182B5}" type="presParOf" srcId="{AC55B9EA-DDCF-4995-B09E-124718CFB818}" destId="{72680138-0514-49F9-82ED-8C59FCE526CC}" srcOrd="1" destOrd="0" presId="urn:microsoft.com/office/officeart/2005/8/layout/hierarchy2"/>
    <dgm:cxn modelId="{9B6CA379-04B5-419C-994F-2773F303A7AB}" type="presParOf" srcId="{72680138-0514-49F9-82ED-8C59FCE526CC}" destId="{668E3644-753A-483D-8E26-0797DDFCB4CF}" srcOrd="0" destOrd="0" presId="urn:microsoft.com/office/officeart/2005/8/layout/hierarchy2"/>
    <dgm:cxn modelId="{4BCAEDB2-1D60-496F-A691-0C07A6ED26F4}" type="presParOf" srcId="{72680138-0514-49F9-82ED-8C59FCE526CC}" destId="{C44474FA-DC15-49CF-98A2-F855A2CD9438}" srcOrd="1" destOrd="0" presId="urn:microsoft.com/office/officeart/2005/8/layout/hierarchy2"/>
    <dgm:cxn modelId="{1BFF8957-F8AA-42BA-8352-6C5558764006}" type="presParOf" srcId="{CD64C6BC-30D4-42C7-83A6-E032E2773347}" destId="{5F21033F-D416-4E93-AB9B-4CA8EE1DBA9F}" srcOrd="2" destOrd="0" presId="urn:microsoft.com/office/officeart/2005/8/layout/hierarchy2"/>
    <dgm:cxn modelId="{2E080C56-739C-443D-8D8D-ED01065BE329}" type="presParOf" srcId="{5F21033F-D416-4E93-AB9B-4CA8EE1DBA9F}" destId="{68D5A13F-FF0B-40C3-8E40-F7A263FAC6BE}" srcOrd="0" destOrd="0" presId="urn:microsoft.com/office/officeart/2005/8/layout/hierarchy2"/>
    <dgm:cxn modelId="{57A35C03-6D8F-49AD-9431-50BB84373054}" type="presParOf" srcId="{CD64C6BC-30D4-42C7-83A6-E032E2773347}" destId="{121C6F20-4981-4242-A0FF-238DE66EAD24}" srcOrd="3" destOrd="0" presId="urn:microsoft.com/office/officeart/2005/8/layout/hierarchy2"/>
    <dgm:cxn modelId="{0B8B5A30-5C76-4498-A3EF-0C49410855B6}" type="presParOf" srcId="{121C6F20-4981-4242-A0FF-238DE66EAD24}" destId="{72F0CED2-FFEF-42CD-A241-5E6F1EB99C64}" srcOrd="0" destOrd="0" presId="urn:microsoft.com/office/officeart/2005/8/layout/hierarchy2"/>
    <dgm:cxn modelId="{D63687B4-415B-43D1-8637-A9B09497F616}" type="presParOf" srcId="{121C6F20-4981-4242-A0FF-238DE66EAD24}" destId="{22B2092C-6B8E-4E6C-887A-289F8C2A0E0B}" srcOrd="1" destOrd="0" presId="urn:microsoft.com/office/officeart/2005/8/layout/hierarchy2"/>
    <dgm:cxn modelId="{7EBD195F-381C-4DCA-99A8-8ED39AA5D5AA}" type="presParOf" srcId="{22B2092C-6B8E-4E6C-887A-289F8C2A0E0B}" destId="{45529600-251B-4E18-B3DD-59CA1D1D140A}" srcOrd="0" destOrd="0" presId="urn:microsoft.com/office/officeart/2005/8/layout/hierarchy2"/>
    <dgm:cxn modelId="{D3A3F66C-9354-4F13-B3FD-6928CE7A8663}" type="presParOf" srcId="{45529600-251B-4E18-B3DD-59CA1D1D140A}" destId="{246FA283-E721-4E96-BDAD-D53B1EFB635A}" srcOrd="0" destOrd="0" presId="urn:microsoft.com/office/officeart/2005/8/layout/hierarchy2"/>
    <dgm:cxn modelId="{AC0FADE8-878E-4126-BA37-073AC4D47553}" type="presParOf" srcId="{22B2092C-6B8E-4E6C-887A-289F8C2A0E0B}" destId="{B303EE32-2D69-4076-8EFA-A8140272BF1E}" srcOrd="1" destOrd="0" presId="urn:microsoft.com/office/officeart/2005/8/layout/hierarchy2"/>
    <dgm:cxn modelId="{07DF520A-94BD-4F08-ACA8-DE16058C3C41}" type="presParOf" srcId="{B303EE32-2D69-4076-8EFA-A8140272BF1E}" destId="{A665C9DF-C650-4C8F-82D2-AC3A872DF84A}" srcOrd="0" destOrd="0" presId="urn:microsoft.com/office/officeart/2005/8/layout/hierarchy2"/>
    <dgm:cxn modelId="{B96EC786-45C6-4198-85B9-01B10BC29612}" type="presParOf" srcId="{B303EE32-2D69-4076-8EFA-A8140272BF1E}" destId="{1A68A889-BCCF-4E19-AF79-C7C9C5246553}" srcOrd="1" destOrd="0" presId="urn:microsoft.com/office/officeart/2005/8/layout/hierarchy2"/>
    <dgm:cxn modelId="{AA27DBC7-8735-4334-9FE7-D61DCCB94024}" type="presParOf" srcId="{1A68A889-BCCF-4E19-AF79-C7C9C5246553}" destId="{D5800925-4A1D-484C-86F7-AEE6E81AE31B}" srcOrd="0" destOrd="0" presId="urn:microsoft.com/office/officeart/2005/8/layout/hierarchy2"/>
    <dgm:cxn modelId="{5A155BA2-F6D1-4F80-BE0C-1F75F8BB372F}" type="presParOf" srcId="{D5800925-4A1D-484C-86F7-AEE6E81AE31B}" destId="{88CFF24C-8D7B-4FB3-88C6-4F3B8C932C26}" srcOrd="0" destOrd="0" presId="urn:microsoft.com/office/officeart/2005/8/layout/hierarchy2"/>
    <dgm:cxn modelId="{A1A75F03-3760-47BB-93EB-E7E0910B6396}" type="presParOf" srcId="{1A68A889-BCCF-4E19-AF79-C7C9C5246553}" destId="{E6185402-4C4C-4CA7-81FF-8923E4E7DC8E}" srcOrd="1" destOrd="0" presId="urn:microsoft.com/office/officeart/2005/8/layout/hierarchy2"/>
    <dgm:cxn modelId="{141DF8F3-6F0E-4478-9CF7-FEE9C097F663}" type="presParOf" srcId="{E6185402-4C4C-4CA7-81FF-8923E4E7DC8E}" destId="{32E15196-A119-4C79-9FEB-D806905CF65B}" srcOrd="0" destOrd="0" presId="urn:microsoft.com/office/officeart/2005/8/layout/hierarchy2"/>
    <dgm:cxn modelId="{00C3DB29-7929-4925-9947-1CD6A9D591BB}" type="presParOf" srcId="{E6185402-4C4C-4CA7-81FF-8923E4E7DC8E}" destId="{23696021-B39C-4644-B729-5E61BAA371F7}" srcOrd="1" destOrd="0" presId="urn:microsoft.com/office/officeart/2005/8/layout/hierarchy2"/>
    <dgm:cxn modelId="{7FD2DACA-854D-40A8-8646-27CFB8AD9860}" type="presParOf" srcId="{22B2092C-6B8E-4E6C-887A-289F8C2A0E0B}" destId="{4BDBD909-A538-4ABC-8004-9FC2747B6B99}" srcOrd="2" destOrd="0" presId="urn:microsoft.com/office/officeart/2005/8/layout/hierarchy2"/>
    <dgm:cxn modelId="{4E7C20AE-2DDA-4961-9E57-613471CE522A}" type="presParOf" srcId="{4BDBD909-A538-4ABC-8004-9FC2747B6B99}" destId="{9CC8D311-8926-4764-B396-030AA6663077}" srcOrd="0" destOrd="0" presId="urn:microsoft.com/office/officeart/2005/8/layout/hierarchy2"/>
    <dgm:cxn modelId="{E8B95488-5D43-4175-8473-DDAF1C20BE40}" type="presParOf" srcId="{22B2092C-6B8E-4E6C-887A-289F8C2A0E0B}" destId="{D0023A1A-9797-43A3-BC2E-8B50A83BFFB0}" srcOrd="3" destOrd="0" presId="urn:microsoft.com/office/officeart/2005/8/layout/hierarchy2"/>
    <dgm:cxn modelId="{D8C9AC7F-ADFB-4328-BC8D-6EC874CDB821}" type="presParOf" srcId="{D0023A1A-9797-43A3-BC2E-8B50A83BFFB0}" destId="{57598C93-43C0-4E17-914F-376DA79DFF4B}" srcOrd="0" destOrd="0" presId="urn:microsoft.com/office/officeart/2005/8/layout/hierarchy2"/>
    <dgm:cxn modelId="{38228365-78D1-4F44-939F-E227140D52D2}" type="presParOf" srcId="{D0023A1A-9797-43A3-BC2E-8B50A83BFFB0}" destId="{8D0083F3-0E5E-4F3B-9FE1-69399A5A021D}" srcOrd="1" destOrd="0" presId="urn:microsoft.com/office/officeart/2005/8/layout/hierarchy2"/>
    <dgm:cxn modelId="{9B7C852D-DFAF-4692-AEC8-1389D5766FD7}" type="presParOf" srcId="{8D0083F3-0E5E-4F3B-9FE1-69399A5A021D}" destId="{FA9898A9-8C0D-4557-BD12-2B1B66FE44F8}" srcOrd="0" destOrd="0" presId="urn:microsoft.com/office/officeart/2005/8/layout/hierarchy2"/>
    <dgm:cxn modelId="{A1C2B194-5D6D-438C-9F58-6DDEA9963413}" type="presParOf" srcId="{FA9898A9-8C0D-4557-BD12-2B1B66FE44F8}" destId="{2173231E-30C4-478E-86F5-4A30B0BDFC85}" srcOrd="0" destOrd="0" presId="urn:microsoft.com/office/officeart/2005/8/layout/hierarchy2"/>
    <dgm:cxn modelId="{5631F451-AF5A-4E42-8213-AB44B0E2C0EF}" type="presParOf" srcId="{8D0083F3-0E5E-4F3B-9FE1-69399A5A021D}" destId="{02E9E5FA-09AA-40E3-BBE9-EF7F3204BA54}" srcOrd="1" destOrd="0" presId="urn:microsoft.com/office/officeart/2005/8/layout/hierarchy2"/>
    <dgm:cxn modelId="{2ABD2044-2FFE-4A15-91BC-31C8604C1BD6}" type="presParOf" srcId="{02E9E5FA-09AA-40E3-BBE9-EF7F3204BA54}" destId="{A650A150-FCB9-4E9B-BB4D-90F04E2F8989}" srcOrd="0" destOrd="0" presId="urn:microsoft.com/office/officeart/2005/8/layout/hierarchy2"/>
    <dgm:cxn modelId="{F4ED9CF8-B0E7-479F-B5BB-AB7522F55B16}" type="presParOf" srcId="{02E9E5FA-09AA-40E3-BBE9-EF7F3204BA54}" destId="{F64697F4-AC89-4757-9F27-61FA104C84B6}" srcOrd="1" destOrd="0" presId="urn:microsoft.com/office/officeart/2005/8/layout/hierarchy2"/>
    <dgm:cxn modelId="{A3E64BE2-E328-4F41-8B55-368C00DBA2AC}" type="presParOf" srcId="{8D0083F3-0E5E-4F3B-9FE1-69399A5A021D}" destId="{3D275AE6-4B2D-4ED3-AA7C-E632F9A05BF7}" srcOrd="2" destOrd="0" presId="urn:microsoft.com/office/officeart/2005/8/layout/hierarchy2"/>
    <dgm:cxn modelId="{585FC1E5-8D0F-4172-9EE8-F38F3C91AD41}" type="presParOf" srcId="{3D275AE6-4B2D-4ED3-AA7C-E632F9A05BF7}" destId="{3863C732-E60E-4F31-9781-13904A0B9114}" srcOrd="0" destOrd="0" presId="urn:microsoft.com/office/officeart/2005/8/layout/hierarchy2"/>
    <dgm:cxn modelId="{6B01F753-EC8F-4AC9-B6F0-989BE2816EF8}" type="presParOf" srcId="{8D0083F3-0E5E-4F3B-9FE1-69399A5A021D}" destId="{F5E2872E-A188-4852-A142-C8BE61E80F62}" srcOrd="3" destOrd="0" presId="urn:microsoft.com/office/officeart/2005/8/layout/hierarchy2"/>
    <dgm:cxn modelId="{66674D97-38F9-45BA-9C6A-6EA8F6885CD6}" type="presParOf" srcId="{F5E2872E-A188-4852-A142-C8BE61E80F62}" destId="{98514B7E-6688-41C4-B1FC-EC79DA25F7DC}" srcOrd="0" destOrd="0" presId="urn:microsoft.com/office/officeart/2005/8/layout/hierarchy2"/>
    <dgm:cxn modelId="{B48B63E5-28FB-4F99-8E31-192D4C054DFA}" type="presParOf" srcId="{F5E2872E-A188-4852-A142-C8BE61E80F62}" destId="{963B06F1-9E4E-496A-B542-B412B6A21E6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5EE9B-3210-400A-B8F5-7C40FC03D42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6C35A0-8F99-460B-ACA5-F66EC7C89B2F}">
      <dgm:prSet phldrT="[Text]" custT="1"/>
      <dgm:spPr/>
      <dgm:t>
        <a:bodyPr anchor="t"/>
        <a:lstStyle/>
        <a:p>
          <a:pPr marL="285750" indent="-285750" algn="ctr" defTabSz="914400" rtl="0" eaLnBrk="1" latinLnBrk="0" hangingPunct="1">
            <a:lnSpc>
              <a:spcPct val="90000"/>
            </a:lnSpc>
            <a:spcBef>
              <a:spcPct val="20000"/>
            </a:spcBef>
            <a:buClr>
              <a:schemeClr val="tx2"/>
            </a:buClr>
            <a:buSzPct val="115000"/>
            <a:buFont typeface="Arial" panose="020B0604020202020204" pitchFamily="34" charset="0"/>
            <a:buChar char="•"/>
          </a:pPr>
          <a:r>
            <a: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rPr>
            <a:t>Paid Search</a:t>
          </a:r>
        </a:p>
        <a:p>
          <a:pPr marL="0" indent="0" algn="l" defTabSz="914400" rtl="0" eaLnBrk="1" latinLnBrk="0" hangingPunct="1">
            <a:lnSpc>
              <a:spcPct val="90000"/>
            </a:lnSpc>
            <a:spcBef>
              <a:spcPct val="20000"/>
            </a:spcBef>
            <a:buClr>
              <a:schemeClr val="tx2"/>
            </a:buClr>
            <a:buSzPct val="115000"/>
            <a:buFont typeface="Arial" panose="020B0604020202020204" pitchFamily="34" charset="0"/>
            <a:buChar char="•"/>
          </a:pPr>
          <a:r>
            <a:rPr lang="en-US" sz="1800" kern="1200">
              <a:solidFill>
                <a:schemeClr val="lt1"/>
              </a:solidFill>
              <a:latin typeface="+mn-lt"/>
              <a:ea typeface="+mn-ea"/>
              <a:cs typeface="+mn-cs"/>
            </a:rPr>
            <a:t>Paid advertisements mixed with organic search results on SERP</a:t>
          </a:r>
        </a:p>
        <a:p>
          <a:pPr algn="ctr" defTabSz="889000">
            <a:lnSpc>
              <a:spcPct val="90000"/>
            </a:lnSpc>
            <a:spcBef>
              <a:spcPct val="0"/>
            </a:spcBef>
          </a:pPr>
          <a:endParaRPr lang="en-US" sz="2000" kern="1200">
            <a:solidFill>
              <a:schemeClr val="bg1"/>
            </a:solidFill>
          </a:endParaRPr>
        </a:p>
      </dgm:t>
    </dgm:pt>
    <dgm:pt modelId="{D3BFB8FD-7D38-4B7A-95D8-E0F48AFC69AC}" type="parTrans" cxnId="{C5A4364F-25E3-4DBA-A984-86B51648E41A}">
      <dgm:prSet/>
      <dgm:spPr/>
      <dgm:t>
        <a:bodyPr/>
        <a:lstStyle/>
        <a:p>
          <a:endParaRPr lang="en-US"/>
        </a:p>
      </dgm:t>
    </dgm:pt>
    <dgm:pt modelId="{672B5896-B4CB-48E6-835F-1CF89AE6863A}" type="sibTrans" cxnId="{C5A4364F-25E3-4DBA-A984-86B51648E41A}">
      <dgm:prSet/>
      <dgm:spPr/>
      <dgm:t>
        <a:bodyPr/>
        <a:lstStyle/>
        <a:p>
          <a:endParaRPr lang="en-US"/>
        </a:p>
      </dgm:t>
    </dgm:pt>
    <dgm:pt modelId="{054DE1B3-4DBA-4D6A-A652-B012B85C8A81}">
      <dgm:prSet phldrT="[Text]" custT="1"/>
      <dgm:spPr/>
      <dgm:t>
        <a:bodyPr anchor="t"/>
        <a:lstStyle/>
        <a:p>
          <a:pPr marL="285750" indent="-285750" algn="ctr" defTabSz="914400" rtl="0" eaLnBrk="1" latinLnBrk="0" hangingPunct="1">
            <a:lnSpc>
              <a:spcPct val="90000"/>
            </a:lnSpc>
            <a:spcBef>
              <a:spcPct val="20000"/>
            </a:spcBef>
            <a:buClr>
              <a:schemeClr val="tx2"/>
            </a:buClr>
            <a:buSzPct val="115000"/>
            <a:buFont typeface="Arial" panose="020B0604020202020204" pitchFamily="34" charset="0"/>
            <a:buChar char="•"/>
          </a:pPr>
          <a:r>
            <a: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rPr>
            <a:t>Contextual Search</a:t>
          </a:r>
        </a:p>
        <a:p>
          <a:pPr marL="0" indent="0" algn="l" defTabSz="914400" rtl="0" eaLnBrk="1" latinLnBrk="0" hangingPunct="1">
            <a:lnSpc>
              <a:spcPct val="90000"/>
            </a:lnSpc>
            <a:spcBef>
              <a:spcPct val="20000"/>
            </a:spcBef>
            <a:buClr>
              <a:schemeClr val="tx2"/>
            </a:buClr>
            <a:buSzPct val="115000"/>
            <a:buFont typeface="Arial" panose="020B0604020202020204" pitchFamily="34" charset="0"/>
            <a:buChar char="•"/>
          </a:pPr>
          <a:r>
            <a:rPr lang="en-US" sz="1800" b="0" kern="1200">
              <a:solidFill>
                <a:schemeClr val="lt1"/>
              </a:solidFill>
              <a:latin typeface="+mn-lt"/>
              <a:ea typeface="+mn-ea"/>
              <a:cs typeface="+mn-cs"/>
            </a:rPr>
            <a:t>Advertisements mixed with third-party web pages</a:t>
          </a:r>
        </a:p>
      </dgm:t>
    </dgm:pt>
    <dgm:pt modelId="{2BE087DF-F558-4FF1-9D54-39D26CB15CD1}" type="parTrans" cxnId="{12497E12-7E49-4E17-9E1D-79C7C4E2ECB0}">
      <dgm:prSet/>
      <dgm:spPr/>
      <dgm:t>
        <a:bodyPr/>
        <a:lstStyle/>
        <a:p>
          <a:endParaRPr lang="en-US"/>
        </a:p>
      </dgm:t>
    </dgm:pt>
    <dgm:pt modelId="{079B47D2-7D95-4832-A26D-88FD027C57C2}" type="sibTrans" cxnId="{12497E12-7E49-4E17-9E1D-79C7C4E2ECB0}">
      <dgm:prSet/>
      <dgm:spPr/>
      <dgm:t>
        <a:bodyPr/>
        <a:lstStyle/>
        <a:p>
          <a:endParaRPr lang="en-US"/>
        </a:p>
      </dgm:t>
    </dgm:pt>
    <dgm:pt modelId="{81D0E39E-577A-45FD-A8A4-EADF8283D8E0}">
      <dgm:prSet phldrT="[Text]" custT="1"/>
      <dgm:spPr/>
      <dgm:t>
        <a:bodyPr anchor="t"/>
        <a:lstStyle/>
        <a:p>
          <a:r>
            <a:rPr lang="en-US" sz="1800" b="1"/>
            <a:t>One Click</a:t>
          </a:r>
        </a:p>
        <a:p>
          <a:r>
            <a:rPr lang="en-US" sz="1800" b="0"/>
            <a:t>All organic results obtained by searching on Yahoo Bing Network are one clicks </a:t>
          </a:r>
        </a:p>
      </dgm:t>
    </dgm:pt>
    <dgm:pt modelId="{A4D9345F-C025-46ED-BFC2-9545B9CB0B8B}" type="parTrans" cxnId="{0C777275-57BF-4AE6-8B53-3A928143BE8E}">
      <dgm:prSet/>
      <dgm:spPr/>
      <dgm:t>
        <a:bodyPr/>
        <a:lstStyle/>
        <a:p>
          <a:endParaRPr lang="en-US"/>
        </a:p>
      </dgm:t>
    </dgm:pt>
    <dgm:pt modelId="{0E2DE852-9943-4971-B948-C950709D6B02}" type="sibTrans" cxnId="{0C777275-57BF-4AE6-8B53-3A928143BE8E}">
      <dgm:prSet/>
      <dgm:spPr/>
      <dgm:t>
        <a:bodyPr/>
        <a:lstStyle/>
        <a:p>
          <a:endParaRPr lang="en-US"/>
        </a:p>
      </dgm:t>
    </dgm:pt>
    <dgm:pt modelId="{F2E19578-AF82-4AC2-AB5E-B0E67C1DDB47}">
      <dgm:prSet phldrT="[Text]" custT="1"/>
      <dgm:spPr/>
      <dgm:t>
        <a:bodyPr anchor="t"/>
        <a:lstStyle/>
        <a:p>
          <a:r>
            <a:rPr lang="en-US" sz="1800" b="1"/>
            <a:t>Two Click</a:t>
          </a:r>
        </a:p>
        <a:p>
          <a:r>
            <a:rPr lang="en-US" sz="1800" b="0"/>
            <a:t>The search results redirected to user on a publisher page after clicking on a link in Yahoo Bing Network</a:t>
          </a:r>
        </a:p>
      </dgm:t>
    </dgm:pt>
    <dgm:pt modelId="{143BF243-8E2D-4E3D-8B9F-C17792960366}" type="parTrans" cxnId="{031670DD-D687-43CA-9214-E1C48B7DCF0C}">
      <dgm:prSet/>
      <dgm:spPr/>
      <dgm:t>
        <a:bodyPr/>
        <a:lstStyle/>
        <a:p>
          <a:endParaRPr lang="en-US"/>
        </a:p>
      </dgm:t>
    </dgm:pt>
    <dgm:pt modelId="{F6B90F60-83F9-4BF3-8187-98B0F21A7001}" type="sibTrans" cxnId="{031670DD-D687-43CA-9214-E1C48B7DCF0C}">
      <dgm:prSet/>
      <dgm:spPr/>
      <dgm:t>
        <a:bodyPr/>
        <a:lstStyle/>
        <a:p>
          <a:endParaRPr lang="en-US"/>
        </a:p>
      </dgm:t>
    </dgm:pt>
    <dgm:pt modelId="{C32EFE5B-B7DA-4204-B7DD-2E0BF02E4237}" type="pres">
      <dgm:prSet presAssocID="{E0B5EE9B-3210-400A-B8F5-7C40FC03D42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2C30C6-834C-41BE-8C63-E6538AE74401}" type="pres">
      <dgm:prSet presAssocID="{BA6C35A0-8F99-460B-ACA5-F66EC7C89B2F}" presName="node" presStyleLbl="node1" presStyleIdx="0" presStyleCnt="4" custScaleX="111546" custScaleY="106338" custLinFactNeighborY="115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1B2DD7-DC5A-4023-92CF-8D5051EEC113}" type="pres">
      <dgm:prSet presAssocID="{672B5896-B4CB-48E6-835F-1CF89AE6863A}" presName="sibTrans" presStyleCnt="0"/>
      <dgm:spPr/>
    </dgm:pt>
    <dgm:pt modelId="{5DA79F1D-D301-4312-994D-5ADA10FC7656}" type="pres">
      <dgm:prSet presAssocID="{054DE1B3-4DBA-4D6A-A652-B012B85C8A81}" presName="node" presStyleLbl="node1" presStyleIdx="1" presStyleCnt="4" custScaleX="111546" custScaleY="106338" custLinFactNeighborY="115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B120F-7DB5-486D-ADBE-4CC4A1A12D3B}" type="pres">
      <dgm:prSet presAssocID="{079B47D2-7D95-4832-A26D-88FD027C57C2}" presName="sibTrans" presStyleCnt="0"/>
      <dgm:spPr/>
    </dgm:pt>
    <dgm:pt modelId="{A89CB636-684B-4055-BFA7-9D6B367DF162}" type="pres">
      <dgm:prSet presAssocID="{81D0E39E-577A-45FD-A8A4-EADF8283D8E0}" presName="node" presStyleLbl="node1" presStyleIdx="2" presStyleCnt="4" custScaleX="111546" custScaleY="1063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6E240-25C3-486F-A8CA-FFCFE1E74702}" type="pres">
      <dgm:prSet presAssocID="{0E2DE852-9943-4971-B948-C950709D6B02}" presName="sibTrans" presStyleCnt="0"/>
      <dgm:spPr/>
    </dgm:pt>
    <dgm:pt modelId="{6D479875-DAF1-4D61-A5F6-9E16EED17420}" type="pres">
      <dgm:prSet presAssocID="{F2E19578-AF82-4AC2-AB5E-B0E67C1DDB47}" presName="node" presStyleLbl="node1" presStyleIdx="3" presStyleCnt="4" custScaleX="111546" custScaleY="1063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643FB7-2A43-43E7-80F8-38E51C8CEB3A}" type="presOf" srcId="{BA6C35A0-8F99-460B-ACA5-F66EC7C89B2F}" destId="{282C30C6-834C-41BE-8C63-E6538AE74401}" srcOrd="0" destOrd="0" presId="urn:microsoft.com/office/officeart/2005/8/layout/default"/>
    <dgm:cxn modelId="{12497E12-7E49-4E17-9E1D-79C7C4E2ECB0}" srcId="{E0B5EE9B-3210-400A-B8F5-7C40FC03D429}" destId="{054DE1B3-4DBA-4D6A-A652-B012B85C8A81}" srcOrd="1" destOrd="0" parTransId="{2BE087DF-F558-4FF1-9D54-39D26CB15CD1}" sibTransId="{079B47D2-7D95-4832-A26D-88FD027C57C2}"/>
    <dgm:cxn modelId="{0C777275-57BF-4AE6-8B53-3A928143BE8E}" srcId="{E0B5EE9B-3210-400A-B8F5-7C40FC03D429}" destId="{81D0E39E-577A-45FD-A8A4-EADF8283D8E0}" srcOrd="2" destOrd="0" parTransId="{A4D9345F-C025-46ED-BFC2-9545B9CB0B8B}" sibTransId="{0E2DE852-9943-4971-B948-C950709D6B02}"/>
    <dgm:cxn modelId="{9A938DFA-D119-46C8-B0FF-156B8763FDAD}" type="presOf" srcId="{81D0E39E-577A-45FD-A8A4-EADF8283D8E0}" destId="{A89CB636-684B-4055-BFA7-9D6B367DF162}" srcOrd="0" destOrd="0" presId="urn:microsoft.com/office/officeart/2005/8/layout/default"/>
    <dgm:cxn modelId="{5A994BD2-C96A-421D-ACAC-8344229BB262}" type="presOf" srcId="{E0B5EE9B-3210-400A-B8F5-7C40FC03D429}" destId="{C32EFE5B-B7DA-4204-B7DD-2E0BF02E4237}" srcOrd="0" destOrd="0" presId="urn:microsoft.com/office/officeart/2005/8/layout/default"/>
    <dgm:cxn modelId="{031670DD-D687-43CA-9214-E1C48B7DCF0C}" srcId="{E0B5EE9B-3210-400A-B8F5-7C40FC03D429}" destId="{F2E19578-AF82-4AC2-AB5E-B0E67C1DDB47}" srcOrd="3" destOrd="0" parTransId="{143BF243-8E2D-4E3D-8B9F-C17792960366}" sibTransId="{F6B90F60-83F9-4BF3-8187-98B0F21A7001}"/>
    <dgm:cxn modelId="{C5A4364F-25E3-4DBA-A984-86B51648E41A}" srcId="{E0B5EE9B-3210-400A-B8F5-7C40FC03D429}" destId="{BA6C35A0-8F99-460B-ACA5-F66EC7C89B2F}" srcOrd="0" destOrd="0" parTransId="{D3BFB8FD-7D38-4B7A-95D8-E0F48AFC69AC}" sibTransId="{672B5896-B4CB-48E6-835F-1CF89AE6863A}"/>
    <dgm:cxn modelId="{77F82BF0-E5BA-4038-AB14-762D4C2B965A}" type="presOf" srcId="{F2E19578-AF82-4AC2-AB5E-B0E67C1DDB47}" destId="{6D479875-DAF1-4D61-A5F6-9E16EED17420}" srcOrd="0" destOrd="0" presId="urn:microsoft.com/office/officeart/2005/8/layout/default"/>
    <dgm:cxn modelId="{DE67D157-C890-446D-906F-4EDB5562E323}" type="presOf" srcId="{054DE1B3-4DBA-4D6A-A652-B012B85C8A81}" destId="{5DA79F1D-D301-4312-994D-5ADA10FC7656}" srcOrd="0" destOrd="0" presId="urn:microsoft.com/office/officeart/2005/8/layout/default"/>
    <dgm:cxn modelId="{C1300E86-77EA-48DF-8AA1-8F9C76CD1320}" type="presParOf" srcId="{C32EFE5B-B7DA-4204-B7DD-2E0BF02E4237}" destId="{282C30C6-834C-41BE-8C63-E6538AE74401}" srcOrd="0" destOrd="0" presId="urn:microsoft.com/office/officeart/2005/8/layout/default"/>
    <dgm:cxn modelId="{B8C6577A-E1E7-47FB-8719-723C584A60E5}" type="presParOf" srcId="{C32EFE5B-B7DA-4204-B7DD-2E0BF02E4237}" destId="{F01B2DD7-DC5A-4023-92CF-8D5051EEC113}" srcOrd="1" destOrd="0" presId="urn:microsoft.com/office/officeart/2005/8/layout/default"/>
    <dgm:cxn modelId="{0CD361C0-5CEC-4C65-85A0-AEB8777E6BE0}" type="presParOf" srcId="{C32EFE5B-B7DA-4204-B7DD-2E0BF02E4237}" destId="{5DA79F1D-D301-4312-994D-5ADA10FC7656}" srcOrd="2" destOrd="0" presId="urn:microsoft.com/office/officeart/2005/8/layout/default"/>
    <dgm:cxn modelId="{5A9D8135-9670-43FE-AA3E-F2847AAA17AC}" type="presParOf" srcId="{C32EFE5B-B7DA-4204-B7DD-2E0BF02E4237}" destId="{5C6B120F-7DB5-486D-ADBE-4CC4A1A12D3B}" srcOrd="3" destOrd="0" presId="urn:microsoft.com/office/officeart/2005/8/layout/default"/>
    <dgm:cxn modelId="{9B1044E6-4408-4F92-B40B-FD4B99C79DD1}" type="presParOf" srcId="{C32EFE5B-B7DA-4204-B7DD-2E0BF02E4237}" destId="{A89CB636-684B-4055-BFA7-9D6B367DF162}" srcOrd="4" destOrd="0" presId="urn:microsoft.com/office/officeart/2005/8/layout/default"/>
    <dgm:cxn modelId="{40903101-A52A-4238-B1F3-73EA9AA92513}" type="presParOf" srcId="{C32EFE5B-B7DA-4204-B7DD-2E0BF02E4237}" destId="{C2E6E240-25C3-486F-A8CA-FFCFE1E74702}" srcOrd="5" destOrd="0" presId="urn:microsoft.com/office/officeart/2005/8/layout/default"/>
    <dgm:cxn modelId="{54969954-DC57-4612-BF61-8D64EB294A06}" type="presParOf" srcId="{C32EFE5B-B7DA-4204-B7DD-2E0BF02E4237}" destId="{6D479875-DAF1-4D61-A5F6-9E16EED1742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79D8E-6416-4664-9799-050A58A22B0E}">
      <dsp:nvSpPr>
        <dsp:cNvPr id="0" name=""/>
        <dsp:cNvSpPr/>
      </dsp:nvSpPr>
      <dsp:spPr>
        <a:xfrm>
          <a:off x="1027838" y="1724977"/>
          <a:ext cx="1198093" cy="599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Bing or Yahoo!</a:t>
          </a:r>
        </a:p>
      </dsp:txBody>
      <dsp:txXfrm>
        <a:off x="1045383" y="1742522"/>
        <a:ext cx="1163003" cy="563956"/>
      </dsp:txXfrm>
    </dsp:sp>
    <dsp:sp modelId="{04BF7DE7-F277-4AF2-BEB8-B83B83321C08}">
      <dsp:nvSpPr>
        <dsp:cNvPr id="0" name=""/>
        <dsp:cNvSpPr/>
      </dsp:nvSpPr>
      <dsp:spPr>
        <a:xfrm rot="17945813">
          <a:off x="1972799" y="1580620"/>
          <a:ext cx="98550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85500" y="13315"/>
              </a:lnTo>
            </a:path>
          </a:pathLst>
        </a:cu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2440912" y="1569298"/>
        <a:ext cx="49275" cy="49275"/>
      </dsp:txXfrm>
    </dsp:sp>
    <dsp:sp modelId="{860AB696-0B65-4051-8096-EB3ED4BE9E9F}">
      <dsp:nvSpPr>
        <dsp:cNvPr id="0" name=""/>
        <dsp:cNvSpPr/>
      </dsp:nvSpPr>
      <dsp:spPr>
        <a:xfrm>
          <a:off x="2705168" y="863847"/>
          <a:ext cx="1198093" cy="5990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O&amp;O (Core &amp; Rest)</a:t>
          </a:r>
        </a:p>
      </dsp:txBody>
      <dsp:txXfrm>
        <a:off x="2722713" y="881392"/>
        <a:ext cx="1163003" cy="563956"/>
      </dsp:txXfrm>
    </dsp:sp>
    <dsp:sp modelId="{A3F2FEDA-B818-4522-9087-98E781D513A0}">
      <dsp:nvSpPr>
        <dsp:cNvPr id="0" name=""/>
        <dsp:cNvSpPr/>
      </dsp:nvSpPr>
      <dsp:spPr>
        <a:xfrm rot="18770822">
          <a:off x="3790522" y="891716"/>
          <a:ext cx="70471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04715" y="13315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4125262" y="887414"/>
        <a:ext cx="35235" cy="35235"/>
      </dsp:txXfrm>
    </dsp:sp>
    <dsp:sp modelId="{D472487A-9635-414D-AED8-5330DBB92B46}">
      <dsp:nvSpPr>
        <dsp:cNvPr id="0" name=""/>
        <dsp:cNvSpPr/>
      </dsp:nvSpPr>
      <dsp:spPr>
        <a:xfrm>
          <a:off x="4382498" y="347170"/>
          <a:ext cx="1198093" cy="5990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Publisher A</a:t>
          </a:r>
        </a:p>
      </dsp:txBody>
      <dsp:txXfrm>
        <a:off x="4400043" y="364715"/>
        <a:ext cx="1163003" cy="563956"/>
      </dsp:txXfrm>
    </dsp:sp>
    <dsp:sp modelId="{226ADC76-1B88-4138-9BC3-161F1D51F66E}">
      <dsp:nvSpPr>
        <dsp:cNvPr id="0" name=""/>
        <dsp:cNvSpPr/>
      </dsp:nvSpPr>
      <dsp:spPr>
        <a:xfrm rot="19457599">
          <a:off x="5525119" y="461152"/>
          <a:ext cx="59018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90182" y="13315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5805455" y="459713"/>
        <a:ext cx="29509" cy="29509"/>
      </dsp:txXfrm>
    </dsp:sp>
    <dsp:sp modelId="{D9AB26AA-4EDD-4D3A-A49E-4186941BA5D8}">
      <dsp:nvSpPr>
        <dsp:cNvPr id="0" name=""/>
        <dsp:cNvSpPr/>
      </dsp:nvSpPr>
      <dsp:spPr>
        <a:xfrm>
          <a:off x="6059828" y="2718"/>
          <a:ext cx="1198093" cy="599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Ad Unit 1</a:t>
          </a:r>
        </a:p>
      </dsp:txBody>
      <dsp:txXfrm>
        <a:off x="6077373" y="20263"/>
        <a:ext cx="1163003" cy="563956"/>
      </dsp:txXfrm>
    </dsp:sp>
    <dsp:sp modelId="{F59EE443-45A0-4CBF-A29C-DFA3724FE850}">
      <dsp:nvSpPr>
        <dsp:cNvPr id="0" name=""/>
        <dsp:cNvSpPr/>
      </dsp:nvSpPr>
      <dsp:spPr>
        <a:xfrm rot="2142401">
          <a:off x="5525119" y="805603"/>
          <a:ext cx="59018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90182" y="13315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5805455" y="804164"/>
        <a:ext cx="29509" cy="29509"/>
      </dsp:txXfrm>
    </dsp:sp>
    <dsp:sp modelId="{BCC7BA8A-C22A-4585-9437-6C0D390768FC}">
      <dsp:nvSpPr>
        <dsp:cNvPr id="0" name=""/>
        <dsp:cNvSpPr/>
      </dsp:nvSpPr>
      <dsp:spPr>
        <a:xfrm>
          <a:off x="6059828" y="691621"/>
          <a:ext cx="1198093" cy="599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Ad Unit 2</a:t>
          </a:r>
        </a:p>
      </dsp:txBody>
      <dsp:txXfrm>
        <a:off x="6077373" y="709166"/>
        <a:ext cx="1163003" cy="563956"/>
      </dsp:txXfrm>
    </dsp:sp>
    <dsp:sp modelId="{84EFEF10-D2B9-4B18-95A8-CA78A4B5AEAC}">
      <dsp:nvSpPr>
        <dsp:cNvPr id="0" name=""/>
        <dsp:cNvSpPr/>
      </dsp:nvSpPr>
      <dsp:spPr>
        <a:xfrm rot="2829178">
          <a:off x="3790522" y="1408394"/>
          <a:ext cx="70471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04715" y="13315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4125262" y="1404092"/>
        <a:ext cx="35235" cy="35235"/>
      </dsp:txXfrm>
    </dsp:sp>
    <dsp:sp modelId="{FEB9DCCC-C208-4B00-AEAD-B94ADEA8F391}">
      <dsp:nvSpPr>
        <dsp:cNvPr id="0" name=""/>
        <dsp:cNvSpPr/>
      </dsp:nvSpPr>
      <dsp:spPr>
        <a:xfrm>
          <a:off x="4382498" y="1380525"/>
          <a:ext cx="1198093" cy="5990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Publisher B</a:t>
          </a:r>
        </a:p>
      </dsp:txBody>
      <dsp:txXfrm>
        <a:off x="4400043" y="1398070"/>
        <a:ext cx="1163003" cy="563956"/>
      </dsp:txXfrm>
    </dsp:sp>
    <dsp:sp modelId="{00629EAF-B36E-4F9D-9EA1-500EDF1A6115}">
      <dsp:nvSpPr>
        <dsp:cNvPr id="0" name=""/>
        <dsp:cNvSpPr/>
      </dsp:nvSpPr>
      <dsp:spPr>
        <a:xfrm>
          <a:off x="5580591" y="1666733"/>
          <a:ext cx="47923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79237" y="13315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5808229" y="1668067"/>
        <a:ext cx="23961" cy="23961"/>
      </dsp:txXfrm>
    </dsp:sp>
    <dsp:sp modelId="{668E3644-753A-483D-8E26-0797DDFCB4CF}">
      <dsp:nvSpPr>
        <dsp:cNvPr id="0" name=""/>
        <dsp:cNvSpPr/>
      </dsp:nvSpPr>
      <dsp:spPr>
        <a:xfrm>
          <a:off x="6059828" y="1380525"/>
          <a:ext cx="1198093" cy="599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Ad Unit 3</a:t>
          </a:r>
        </a:p>
      </dsp:txBody>
      <dsp:txXfrm>
        <a:off x="6077373" y="1398070"/>
        <a:ext cx="1163003" cy="563956"/>
      </dsp:txXfrm>
    </dsp:sp>
    <dsp:sp modelId="{5F21033F-D416-4E93-AB9B-4CA8EE1DBA9F}">
      <dsp:nvSpPr>
        <dsp:cNvPr id="0" name=""/>
        <dsp:cNvSpPr/>
      </dsp:nvSpPr>
      <dsp:spPr>
        <a:xfrm rot="3654187">
          <a:off x="1972799" y="2441749"/>
          <a:ext cx="98550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85500" y="13315"/>
              </a:lnTo>
            </a:path>
          </a:pathLst>
        </a:cu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2440912" y="2430427"/>
        <a:ext cx="49275" cy="49275"/>
      </dsp:txXfrm>
    </dsp:sp>
    <dsp:sp modelId="{72F0CED2-FFEF-42CD-A241-5E6F1EB99C64}">
      <dsp:nvSpPr>
        <dsp:cNvPr id="0" name=""/>
        <dsp:cNvSpPr/>
      </dsp:nvSpPr>
      <dsp:spPr>
        <a:xfrm>
          <a:off x="2705168" y="2586106"/>
          <a:ext cx="1198093" cy="5990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Syndicated</a:t>
          </a:r>
        </a:p>
      </dsp:txBody>
      <dsp:txXfrm>
        <a:off x="2722713" y="2603651"/>
        <a:ext cx="1163003" cy="563956"/>
      </dsp:txXfrm>
    </dsp:sp>
    <dsp:sp modelId="{45529600-251B-4E18-B3DD-59CA1D1D140A}">
      <dsp:nvSpPr>
        <dsp:cNvPr id="0" name=""/>
        <dsp:cNvSpPr/>
      </dsp:nvSpPr>
      <dsp:spPr>
        <a:xfrm rot="18770822">
          <a:off x="3790522" y="2613975"/>
          <a:ext cx="70471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04715" y="13315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4125262" y="2609673"/>
        <a:ext cx="35235" cy="35235"/>
      </dsp:txXfrm>
    </dsp:sp>
    <dsp:sp modelId="{A665C9DF-C650-4C8F-82D2-AC3A872DF84A}">
      <dsp:nvSpPr>
        <dsp:cNvPr id="0" name=""/>
        <dsp:cNvSpPr/>
      </dsp:nvSpPr>
      <dsp:spPr>
        <a:xfrm>
          <a:off x="4382498" y="2069428"/>
          <a:ext cx="1198093" cy="5990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Publisher C</a:t>
          </a:r>
        </a:p>
      </dsp:txBody>
      <dsp:txXfrm>
        <a:off x="4400043" y="2086973"/>
        <a:ext cx="1163003" cy="563956"/>
      </dsp:txXfrm>
    </dsp:sp>
    <dsp:sp modelId="{D5800925-4A1D-484C-86F7-AEE6E81AE31B}">
      <dsp:nvSpPr>
        <dsp:cNvPr id="0" name=""/>
        <dsp:cNvSpPr/>
      </dsp:nvSpPr>
      <dsp:spPr>
        <a:xfrm>
          <a:off x="5580591" y="2355636"/>
          <a:ext cx="47923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79237" y="13315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5808229" y="2356971"/>
        <a:ext cx="23961" cy="23961"/>
      </dsp:txXfrm>
    </dsp:sp>
    <dsp:sp modelId="{32E15196-A119-4C79-9FEB-D806905CF65B}">
      <dsp:nvSpPr>
        <dsp:cNvPr id="0" name=""/>
        <dsp:cNvSpPr/>
      </dsp:nvSpPr>
      <dsp:spPr>
        <a:xfrm>
          <a:off x="6059828" y="2069428"/>
          <a:ext cx="1198093" cy="599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Ad Unit 4</a:t>
          </a:r>
        </a:p>
      </dsp:txBody>
      <dsp:txXfrm>
        <a:off x="6077373" y="2086973"/>
        <a:ext cx="1163003" cy="563956"/>
      </dsp:txXfrm>
    </dsp:sp>
    <dsp:sp modelId="{4BDBD909-A538-4ABC-8004-9FC2747B6B99}">
      <dsp:nvSpPr>
        <dsp:cNvPr id="0" name=""/>
        <dsp:cNvSpPr/>
      </dsp:nvSpPr>
      <dsp:spPr>
        <a:xfrm rot="2829178">
          <a:off x="3790522" y="3130653"/>
          <a:ext cx="70471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04715" y="13315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4125262" y="3126350"/>
        <a:ext cx="35235" cy="35235"/>
      </dsp:txXfrm>
    </dsp:sp>
    <dsp:sp modelId="{57598C93-43C0-4E17-914F-376DA79DFF4B}">
      <dsp:nvSpPr>
        <dsp:cNvPr id="0" name=""/>
        <dsp:cNvSpPr/>
      </dsp:nvSpPr>
      <dsp:spPr>
        <a:xfrm>
          <a:off x="4382498" y="3102784"/>
          <a:ext cx="1198093" cy="5990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Publisher D</a:t>
          </a:r>
        </a:p>
      </dsp:txBody>
      <dsp:txXfrm>
        <a:off x="4400043" y="3120329"/>
        <a:ext cx="1163003" cy="563956"/>
      </dsp:txXfrm>
    </dsp:sp>
    <dsp:sp modelId="{FA9898A9-8C0D-4557-BD12-2B1B66FE44F8}">
      <dsp:nvSpPr>
        <dsp:cNvPr id="0" name=""/>
        <dsp:cNvSpPr/>
      </dsp:nvSpPr>
      <dsp:spPr>
        <a:xfrm rot="19457599">
          <a:off x="5525119" y="3216766"/>
          <a:ext cx="59018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90182" y="13315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5805455" y="3215327"/>
        <a:ext cx="29509" cy="29509"/>
      </dsp:txXfrm>
    </dsp:sp>
    <dsp:sp modelId="{A650A150-FCB9-4E9B-BB4D-90F04E2F8989}">
      <dsp:nvSpPr>
        <dsp:cNvPr id="0" name=""/>
        <dsp:cNvSpPr/>
      </dsp:nvSpPr>
      <dsp:spPr>
        <a:xfrm>
          <a:off x="6059828" y="2758332"/>
          <a:ext cx="1198093" cy="599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Ad Unit 5</a:t>
          </a:r>
        </a:p>
      </dsp:txBody>
      <dsp:txXfrm>
        <a:off x="6077373" y="2775877"/>
        <a:ext cx="1163003" cy="563956"/>
      </dsp:txXfrm>
    </dsp:sp>
    <dsp:sp modelId="{3D275AE6-4B2D-4ED3-AA7C-E632F9A05BF7}">
      <dsp:nvSpPr>
        <dsp:cNvPr id="0" name=""/>
        <dsp:cNvSpPr/>
      </dsp:nvSpPr>
      <dsp:spPr>
        <a:xfrm rot="2142401">
          <a:off x="5525119" y="3561217"/>
          <a:ext cx="59018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90182" y="13315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" kern="1200"/>
        </a:p>
      </dsp:txBody>
      <dsp:txXfrm>
        <a:off x="5805455" y="3559778"/>
        <a:ext cx="29509" cy="29509"/>
      </dsp:txXfrm>
    </dsp:sp>
    <dsp:sp modelId="{98514B7E-6688-41C4-B1FC-EC79DA25F7DC}">
      <dsp:nvSpPr>
        <dsp:cNvPr id="0" name=""/>
        <dsp:cNvSpPr/>
      </dsp:nvSpPr>
      <dsp:spPr>
        <a:xfrm>
          <a:off x="6059828" y="3447236"/>
          <a:ext cx="1198093" cy="599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Ad Unit 6</a:t>
          </a:r>
        </a:p>
      </dsp:txBody>
      <dsp:txXfrm>
        <a:off x="6077373" y="3464781"/>
        <a:ext cx="1163003" cy="563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30C6-834C-41BE-8C63-E6538AE74401}">
      <dsp:nvSpPr>
        <dsp:cNvPr id="0" name=""/>
        <dsp:cNvSpPr/>
      </dsp:nvSpPr>
      <dsp:spPr>
        <a:xfrm>
          <a:off x="245365" y="275464"/>
          <a:ext cx="4389123" cy="25105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0" indent="-28575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SzPct val="115000"/>
            <a:buFont typeface="Arial" panose="020B0604020202020204" pitchFamily="34" charset="0"/>
            <a:buChar char="•"/>
          </a:pPr>
          <a:r>
            <a: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rPr>
            <a:t>Paid Search</a:t>
          </a:r>
        </a:p>
        <a:p>
          <a:pPr marL="0" lvl="0" indent="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SzPct val="115000"/>
            <a:buFont typeface="Arial" panose="020B0604020202020204" pitchFamily="34" charset="0"/>
            <a:buChar char="•"/>
          </a:pPr>
          <a:r>
            <a:rPr lang="en-US" sz="1800" kern="1200">
              <a:solidFill>
                <a:schemeClr val="lt1"/>
              </a:solidFill>
              <a:latin typeface="+mn-lt"/>
              <a:ea typeface="+mn-ea"/>
              <a:cs typeface="+mn-cs"/>
            </a:rPr>
            <a:t>Paid advertisements mixed with organic search results on SERP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chemeClr val="bg1"/>
            </a:solidFill>
          </a:endParaRPr>
        </a:p>
      </dsp:txBody>
      <dsp:txXfrm>
        <a:off x="245365" y="275464"/>
        <a:ext cx="4389123" cy="2510518"/>
      </dsp:txXfrm>
    </dsp:sp>
    <dsp:sp modelId="{5DA79F1D-D301-4312-994D-5ADA10FC7656}">
      <dsp:nvSpPr>
        <dsp:cNvPr id="0" name=""/>
        <dsp:cNvSpPr/>
      </dsp:nvSpPr>
      <dsp:spPr>
        <a:xfrm>
          <a:off x="5027969" y="275511"/>
          <a:ext cx="4389123" cy="25105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0" indent="-28575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SzPct val="115000"/>
            <a:buFont typeface="Arial" panose="020B0604020202020204" pitchFamily="34" charset="0"/>
            <a:buChar char="•"/>
          </a:pPr>
          <a:r>
            <a: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rPr>
            <a:t>Contextual Search</a:t>
          </a:r>
        </a:p>
        <a:p>
          <a:pPr marL="0" lvl="0" indent="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SzPct val="115000"/>
            <a:buFont typeface="Arial" panose="020B0604020202020204" pitchFamily="34" charset="0"/>
            <a:buChar char="•"/>
          </a:pPr>
          <a:r>
            <a:rPr lang="en-US" sz="1800" b="0" kern="1200">
              <a:solidFill>
                <a:schemeClr val="lt1"/>
              </a:solidFill>
              <a:latin typeface="+mn-lt"/>
              <a:ea typeface="+mn-ea"/>
              <a:cs typeface="+mn-cs"/>
            </a:rPr>
            <a:t>Advertisements mixed with third-party web pages</a:t>
          </a:r>
        </a:p>
      </dsp:txBody>
      <dsp:txXfrm>
        <a:off x="5027969" y="275511"/>
        <a:ext cx="4389123" cy="2510518"/>
      </dsp:txXfrm>
    </dsp:sp>
    <dsp:sp modelId="{A89CB636-684B-4055-BFA7-9D6B367DF162}">
      <dsp:nvSpPr>
        <dsp:cNvPr id="0" name=""/>
        <dsp:cNvSpPr/>
      </dsp:nvSpPr>
      <dsp:spPr>
        <a:xfrm>
          <a:off x="245365" y="2906073"/>
          <a:ext cx="4389123" cy="25105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/>
            <a:t>One Click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/>
            <a:t>All organic results obtained by searching on Yahoo Bing Network are one clicks </a:t>
          </a:r>
        </a:p>
      </dsp:txBody>
      <dsp:txXfrm>
        <a:off x="245365" y="2906073"/>
        <a:ext cx="4389123" cy="2510518"/>
      </dsp:txXfrm>
    </dsp:sp>
    <dsp:sp modelId="{6D479875-DAF1-4D61-A5F6-9E16EED17420}">
      <dsp:nvSpPr>
        <dsp:cNvPr id="0" name=""/>
        <dsp:cNvSpPr/>
      </dsp:nvSpPr>
      <dsp:spPr>
        <a:xfrm>
          <a:off x="5027969" y="2906073"/>
          <a:ext cx="4389123" cy="25105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/>
            <a:t>Two Click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/>
            <a:t>The search results redirected to user on a publisher page after clicking on a link in Yahoo Bing Network</a:t>
          </a:r>
        </a:p>
      </dsp:txBody>
      <dsp:txXfrm>
        <a:off x="5027969" y="2906073"/>
        <a:ext cx="4389123" cy="2510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42CB3-5CC5-4847-BCE9-7B48A1B9BCD3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3AFA0-7A93-4BC1-8A85-77D0FE14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50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9E0B-E08C-4A2C-9586-D4635FE6404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312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0" u="none" baseline="0">
                <a:latin typeface="Arial" pitchFamily="34" charset="0"/>
                <a:cs typeface="Arial" pitchFamily="34" charset="0"/>
              </a:rPr>
              <a:t># Domain block : Advertiser can stop their Ads to be displayed on a particular publisher website (</a:t>
            </a:r>
            <a:r>
              <a:rPr lang="en-US" sz="1200" b="0" u="none" baseline="0" err="1">
                <a:latin typeface="Arial" pitchFamily="34" charset="0"/>
                <a:cs typeface="Arial" pitchFamily="34" charset="0"/>
              </a:rPr>
              <a:t>i.e</a:t>
            </a:r>
            <a:r>
              <a:rPr lang="en-US" sz="1200" b="0" u="none" baseline="0">
                <a:latin typeface="Arial" pitchFamily="34" charset="0"/>
                <a:cs typeface="Arial" pitchFamily="34" charset="0"/>
              </a:rPr>
              <a:t> some specific URL) which means they can block the domains on which they don’t want their ads to come up. Domains can be blocked at campaign or order id level.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b="0" u="none">
              <a:latin typeface="Arial" pitchFamily="34" charset="0"/>
              <a:cs typeface="Arial" pitchFamily="34" charset="0"/>
            </a:endParaRPr>
          </a:p>
          <a:p>
            <a:r>
              <a:rPr lang="en-GB"/>
              <a:t>Advertisers at an</a:t>
            </a:r>
            <a:r>
              <a:rPr lang="en-GB" baseline="0"/>
              <a:t> ad group / order Id level can opt in or opt out of certain network slices.</a:t>
            </a:r>
          </a:p>
          <a:p>
            <a:r>
              <a:rPr lang="en-GB" baseline="0"/>
              <a:t>Current opt in/ opt out options are :</a:t>
            </a:r>
          </a:p>
          <a:p>
            <a:pPr marL="228600" indent="-228600">
              <a:buAutoNum type="arabicPeriod"/>
            </a:pPr>
            <a:r>
              <a:rPr lang="en-GB" baseline="0"/>
              <a:t>YBN O&amp;O and Syndication</a:t>
            </a:r>
          </a:p>
          <a:p>
            <a:pPr marL="228600" indent="-228600">
              <a:buAutoNum type="arabicPeriod"/>
            </a:pPr>
            <a:r>
              <a:rPr lang="en-GB" baseline="0"/>
              <a:t>YBN O&amp;O</a:t>
            </a:r>
          </a:p>
          <a:p>
            <a:pPr marL="228600" indent="-228600">
              <a:buAutoNum type="arabicPeriod"/>
            </a:pPr>
            <a:r>
              <a:rPr lang="en-GB" baseline="0"/>
              <a:t>YBN Syndication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b="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EE402-9329-4EF0-8291-324E22D3D96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72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</a:t>
            </a:r>
            <a:r>
              <a:rPr lang="en-US" err="1"/>
              <a:t>SessionId</a:t>
            </a:r>
            <a:r>
              <a:rPr lang="en-US"/>
              <a:t>, a hash value is a unique id to help identify a user session. The Session Id expires on continued web search inactivity, or on closing Cortana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3AFA0-7A93-4BC1-8A85-77D0FE1487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05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</a:t>
            </a:r>
            <a:r>
              <a:rPr lang="en-US" err="1"/>
              <a:t>SessionId</a:t>
            </a:r>
            <a:r>
              <a:rPr lang="en-US"/>
              <a:t>, a hash value is a unique id to help identify a user session. The Session Id expires on continued web search inactivity, or on closing Cortana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3AFA0-7A93-4BC1-8A85-77D0FE1487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5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Bot - Simple computer program used to perform highly repetitive operations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Query Mix – Types of queries searched on a publisher</a:t>
            </a:r>
            <a:r>
              <a:rPr lang="en-US" baseline="0"/>
              <a:t> website changes with time of the year and demographics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Tuning – Changes made by engineering team to improve the revenue or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experience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Increasing/decreasing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number of ads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3AFA0-7A93-4BC1-8A85-77D0FE148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63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Algorithmic results :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results shown to a user based on the user’s query. It excludes ads or other “additions” to the search results not driven exclusively by relevance to user queries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3AFA0-7A93-4BC1-8A85-77D0FE148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40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A4CB2-64AD-41FD-BCAC-CC57BA88B84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5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A4CB2-64AD-41FD-BCAC-CC57BA88B84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F3508-9E3A-4C95-9837-006DF1C23E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51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A4CB2-64AD-41FD-BCAC-CC57BA88B84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37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8ADA0-CF41-49E3-B017-6014D3B5045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0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/>
              <a:t>Publisher</a:t>
            </a:r>
            <a:r>
              <a:rPr lang="en-US" u="sng" baseline="0"/>
              <a:t> :</a:t>
            </a:r>
            <a:r>
              <a:rPr lang="en-US" baseline="0"/>
              <a:t>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individual or organization that prepares, issues or disseminates (spreads</a:t>
            </a:r>
            <a:r>
              <a:rPr lang="en-GB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widely)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for public distribution or sale via one or more media.</a:t>
            </a:r>
          </a:p>
          <a:p>
            <a:r>
              <a:rPr lang="en-US"/>
              <a:t>The main aim of a</a:t>
            </a:r>
            <a:r>
              <a:rPr lang="en-US" baseline="0"/>
              <a:t> publisher is to get more traffic on their web page. The platform shares a certain percentage of revenue that is generated via that publisher by means of users clicking on the ads displayed on its web page.</a:t>
            </a:r>
          </a:p>
          <a:p>
            <a:endParaRPr lang="en-US" baseline="0"/>
          </a:p>
          <a:p>
            <a:r>
              <a:rPr lang="en-US" baseline="0"/>
              <a:t>Example of Publisher : http://infospace.com/ (Bing Syndication Publisher)</a:t>
            </a:r>
          </a:p>
          <a:p>
            <a:r>
              <a:rPr lang="en-US" baseline="0"/>
              <a:t>Brands under </a:t>
            </a:r>
            <a:r>
              <a:rPr lang="en-US" baseline="0" err="1"/>
              <a:t>Infospace</a:t>
            </a:r>
            <a:r>
              <a:rPr lang="en-US" baseline="0"/>
              <a:t> : http://infospace.com/brands/ ( dogpile.com / webcrawler.com)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3AFA0-7A93-4BC1-8A85-77D0FE1487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7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b="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EE402-9329-4EF0-8291-324E22D3D96D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70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b="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EE402-9329-4EF0-8291-324E22D3D96D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99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b="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EE402-9329-4EF0-8291-324E22D3D96D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49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b="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EE402-9329-4EF0-8291-324E22D3D96D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9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b="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EE402-9329-4EF0-8291-324E22D3D96D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6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/>
              <a:t>Publisher</a:t>
            </a:r>
            <a:r>
              <a:rPr lang="en-US" u="sng" baseline="0"/>
              <a:t> :</a:t>
            </a:r>
            <a:r>
              <a:rPr lang="en-US" baseline="0"/>
              <a:t>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individual or organization that prepares, issues or disseminates (spreads</a:t>
            </a:r>
            <a:r>
              <a:rPr lang="en-GB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widely)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for public distribution or sale via one or more media.</a:t>
            </a:r>
          </a:p>
          <a:p>
            <a:r>
              <a:rPr lang="en-US"/>
              <a:t>The main aim of a</a:t>
            </a:r>
            <a:r>
              <a:rPr lang="en-US" baseline="0"/>
              <a:t> publisher is to get more traffic on their web page. The platform shares a certain percentage of revenue that is generated via that publisher by means of users clicking on the ads displayed on its web page.</a:t>
            </a:r>
          </a:p>
          <a:p>
            <a:endParaRPr lang="en-US" baseline="0"/>
          </a:p>
          <a:p>
            <a:r>
              <a:rPr lang="en-US" baseline="0"/>
              <a:t>Example of Publisher : http://infospace.com/ (Bing Syndication Publisher)</a:t>
            </a:r>
          </a:p>
          <a:p>
            <a:r>
              <a:rPr lang="en-US" baseline="0"/>
              <a:t>Brands under </a:t>
            </a:r>
            <a:r>
              <a:rPr lang="en-US" baseline="0" err="1"/>
              <a:t>Infospace</a:t>
            </a:r>
            <a:r>
              <a:rPr lang="en-US" baseline="0"/>
              <a:t> : http://infospace.com/brands/ ( dogpile.com / webcrawler.com)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3AFA0-7A93-4BC1-8A85-77D0FE148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4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Publisher with more than one </a:t>
            </a:r>
            <a:r>
              <a:rPr lang="en-US" err="1"/>
              <a:t>adunit</a:t>
            </a:r>
            <a:r>
              <a:rPr lang="en-US"/>
              <a:t> on its web page : http://www.aol.com/</a:t>
            </a:r>
          </a:p>
          <a:p>
            <a:r>
              <a:rPr lang="en-US"/>
              <a:t>* Algorithm</a:t>
            </a:r>
            <a:r>
              <a:rPr lang="en-US" baseline="0"/>
              <a:t> results : non ad results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3AFA0-7A93-4BC1-8A85-77D0FE148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1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/>
              <a:t>Sometimes PTQS value can show up as -1, this means for that corresponding publisher/ ad unit or type tag no PTQS data was available on that specific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9E0B-E08C-4A2C-9586-D4635FE6404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61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9E0B-E08C-4A2C-9586-D4635FE6404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30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CPAi</a:t>
            </a:r>
            <a:r>
              <a:rPr lang="en-GB" baseline="0"/>
              <a:t> (for the particular network ) = CPA of the benchmark / CPA of that network</a:t>
            </a:r>
          </a:p>
          <a:p>
            <a:r>
              <a:rPr lang="en-GB" baseline="0"/>
              <a:t>So if we are calculating CPAi of Bing Syndication, then the formula for CPAi will be CPA of O&amp;O / CPA of Syndication = $2.5/$5 = 0.5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baseline="0"/>
              <a:t>*Case Scenario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u="sng" baseline="0"/>
              <a:t>Syndication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/>
              <a:t>    Conversion =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/>
              <a:t>    Advertiser Spend = $ 20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/>
              <a:t>    CPA = $20/4 = $5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u="sng" baseline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u="sng" baseline="0"/>
              <a:t>O&amp;O Combined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/>
              <a:t>    Conversion = 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/>
              <a:t>    Advertiser Spend = $ 20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/>
              <a:t>    CPA = $20/4 = $2.5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aseline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9E0B-E08C-4A2C-9586-D4635FE6404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119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*Benchmark: Bing O&amp;O Core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**Cost</a:t>
            </a:r>
            <a:r>
              <a:rPr lang="en-US" baseline="0"/>
              <a:t> of acquisition: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Smart Pricing is about long-term marketplace health.  It's a balance between Publisher Revenue and Advertiser ROI.  There is no single solution that will make everyone happy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Smart Pricing is about equity:  higher-quality publishers (i.e. those with higher conversion rates) generate greater value and therefore greater revenue per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Smart Pricing is not a one-time, all-or-nothing decision.  We can choose the degree of discounting proportionately to the conversion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>
              <a:latin typeface="Calibri (Body)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latin typeface="Calibri (Body)"/>
              </a:rPr>
              <a:t>	</a:t>
            </a:r>
            <a:r>
              <a:rPr lang="en-US" i="1">
                <a:latin typeface="Calibri (Body)"/>
              </a:rPr>
              <a:t>**ROI = Return on Investment</a:t>
            </a:r>
            <a:r>
              <a:rPr lang="en-US">
                <a:latin typeface="Calibri (Body)"/>
              </a:rPr>
              <a:t> (Revenue - Cost of goods sold) / Cost of goods sold</a:t>
            </a:r>
            <a:r>
              <a:rPr lang="en-US" i="1">
                <a:latin typeface="Calibri (Body)"/>
              </a:rPr>
              <a:t> </a:t>
            </a:r>
            <a:endParaRPr lang="en-US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EE402-9329-4EF0-8291-324E22D3D96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08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*Benchmark: Bing O&amp;O Core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**Cost</a:t>
            </a:r>
            <a:r>
              <a:rPr lang="en-US" baseline="0"/>
              <a:t> of acquisition: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Smart Pricing is about long-term marketplace health.  It's a balance between Publisher Revenue and Advertiser ROI.  There is no single solution that will make everyone happy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Smart Pricing is about equity:  higher-quality publishers (i.e. those with higher conversion rates) generate greater value and therefore greater revenue per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Smart Pricing is not a one-time, all-or-nothing decision.  We can choose the degree of discounting proportionately to the conversion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EE402-9329-4EF0-8291-324E22D3D96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6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er // Tam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02400"/>
            <a:ext cx="12191999" cy="330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lnSpc>
                <a:spcPct val="90000"/>
              </a:lnSpc>
              <a:spcBef>
                <a:spcPct val="0"/>
              </a:spcBef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3"/>
            <a:ext cx="12192001" cy="787397"/>
          </a:xfrm>
          <a:prstGeom prst="rect">
            <a:avLst/>
          </a:prstGeom>
          <a:solidFill>
            <a:srgbClr val="008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698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699">
              <a:solidFill>
                <a:srgbClr val="EEC34E"/>
              </a:solidFill>
              <a:latin typeface="Segoe Ligh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266128" y="295862"/>
            <a:ext cx="10857072" cy="1325563"/>
          </a:xfrm>
        </p:spPr>
        <p:txBody>
          <a:bodyPr anchor="t">
            <a:normAutofit/>
          </a:bodyPr>
          <a:lstStyle>
            <a:lvl1pPr>
              <a:defRPr sz="2867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Page Title: Subtitle</a:t>
            </a:r>
          </a:p>
        </p:txBody>
      </p:sp>
      <p:sp>
        <p:nvSpPr>
          <p:cNvPr id="2" name="Right Triangle 1"/>
          <p:cNvSpPr/>
          <p:nvPr/>
        </p:nvSpPr>
        <p:spPr>
          <a:xfrm flipH="1">
            <a:off x="3" y="1219200"/>
            <a:ext cx="12192000" cy="609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698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462">
              <a:solidFill>
                <a:srgbClr val="FFFFFF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1443472"/>
          </a:xfrm>
        </p:spPr>
        <p:txBody>
          <a:bodyPr wrap="square"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3" y="6475636"/>
            <a:ext cx="695134" cy="406047"/>
          </a:xfrm>
          <a:prstGeom prst="rect">
            <a:avLst/>
          </a:prstGeom>
        </p:spPr>
      </p:pic>
      <p:graphicFrame>
        <p:nvGraphicFramePr>
          <p:cNvPr id="7" name="Object 113"/>
          <p:cNvGraphicFramePr>
            <a:graphicFrameLocks noChangeAspect="1"/>
          </p:cNvGraphicFramePr>
          <p:nvPr>
            <p:extLst/>
          </p:nvPr>
        </p:nvGraphicFramePr>
        <p:xfrm>
          <a:off x="11728174" y="6515100"/>
          <a:ext cx="446153" cy="3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7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28174" y="6515100"/>
                        <a:ext cx="446153" cy="306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8037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92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content option-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0" b="15649"/>
          <a:stretch/>
        </p:blipFill>
        <p:spPr>
          <a:xfrm>
            <a:off x="0" y="-25136"/>
            <a:ext cx="12192000" cy="955439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-25134"/>
            <a:ext cx="12192000" cy="939535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922353"/>
            <a:ext cx="12192000" cy="593564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100000">
                <a:schemeClr val="bg1">
                  <a:alpha val="79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headline"/>
          <p:cNvSpPr>
            <a:spLocks noGrp="1"/>
          </p:cNvSpPr>
          <p:nvPr>
            <p:ph type="title" hasCustomPrompt="1"/>
          </p:nvPr>
        </p:nvSpPr>
        <p:spPr>
          <a:xfrm>
            <a:off x="52476" y="-92479"/>
            <a:ext cx="9791699" cy="1143000"/>
          </a:xfrm>
          <a:prstGeom prst="rect">
            <a:avLst/>
          </a:prstGeom>
        </p:spPr>
        <p:txBody>
          <a:bodyPr wrap="none" lIns="0" tIns="0" rIns="0" bIns="0" anchor="b" anchorCtr="0">
            <a:normAutofit/>
          </a:bodyPr>
          <a:lstStyle>
            <a:lvl1pPr algn="l">
              <a:lnSpc>
                <a:spcPts val="3500"/>
              </a:lnSpc>
              <a:defRPr sz="4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EDIT TITLE</a:t>
            </a:r>
          </a:p>
        </p:txBody>
      </p:sp>
      <p:pic>
        <p:nvPicPr>
          <p:cNvPr id="18" name="SA logo" descr="C:\subversion_dev\media\Microsoft Projects\Search Alliance\Y_International\logosTemplates\Y_MS_SA_logo_grey_v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629401"/>
            <a:ext cx="2861733" cy="1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blend"/>
          <p:cNvSpPr/>
          <p:nvPr userDrawn="1"/>
        </p:nvSpPr>
        <p:spPr>
          <a:xfrm>
            <a:off x="0" y="924606"/>
            <a:ext cx="12192000" cy="53405"/>
          </a:xfrm>
          <a:prstGeom prst="rect">
            <a:avLst/>
          </a:prstGeom>
          <a:gradFill flip="none" rotWithShape="1">
            <a:gsLst>
              <a:gs pos="68000">
                <a:schemeClr val="bg1">
                  <a:alpha val="0"/>
                </a:schemeClr>
              </a:gs>
              <a:gs pos="13000">
                <a:schemeClr val="bg2"/>
              </a:gs>
              <a:gs pos="33000">
                <a:srgbClr val="00518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287" y="1879513"/>
            <a:ext cx="9753600" cy="45624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3287" y="1335923"/>
            <a:ext cx="8534400" cy="4503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defRPr>
            </a:lvl1pPr>
            <a:lvl2pPr>
              <a:defRPr sz="1400">
                <a:solidFill>
                  <a:schemeClr val="tx2"/>
                </a:solidFill>
                <a:latin typeface="+mj-lt"/>
              </a:defRPr>
            </a:lvl2pPr>
            <a:lvl3pPr>
              <a:defRPr sz="1400">
                <a:solidFill>
                  <a:schemeClr val="tx2"/>
                </a:solidFill>
                <a:latin typeface="+mj-lt"/>
              </a:defRPr>
            </a:lvl3pPr>
            <a:lvl4pPr>
              <a:defRPr sz="1400">
                <a:solidFill>
                  <a:schemeClr val="tx2"/>
                </a:solidFill>
                <a:latin typeface="+mj-lt"/>
              </a:defRPr>
            </a:lvl4pPr>
            <a:lvl5pPr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SUBTEXT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7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0" y="6409537"/>
            <a:ext cx="816880" cy="3537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0" y="6400801"/>
            <a:ext cx="816880" cy="3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6718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15" grpId="0" animBg="1"/>
      <p:bldP spid="15" grpId="1" animBg="1"/>
      <p:bldP spid="15" grpId="2" animBg="1"/>
      <p:bldP spid="19" grpId="0" animBg="1"/>
      <p:bldP spid="19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YBN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11" y="2487993"/>
            <a:ext cx="5425440" cy="17099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6628157"/>
            <a:ext cx="12192001" cy="2298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551428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0" cy="6905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" y="6"/>
            <a:ext cx="6640286" cy="4833257"/>
          </a:xfrm>
          <a:prstGeom prst="rect">
            <a:avLst/>
          </a:prstGeom>
        </p:spPr>
      </p:pic>
      <p:sp>
        <p:nvSpPr>
          <p:cNvPr id="4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58951" y="758952"/>
            <a:ext cx="7953125" cy="660774"/>
          </a:xfrm>
        </p:spPr>
        <p:txBody>
          <a:bodyPr>
            <a:noAutofit/>
          </a:bodyPr>
          <a:lstStyle>
            <a:lvl1pPr marL="0" indent="0">
              <a:buNone/>
              <a:defRPr lang="en-US" sz="3249" kern="1200" baseline="0" dirty="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9910" y="6606619"/>
            <a:ext cx="948978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742645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813">
                <a:solidFill>
                  <a:srgbClr val="505050"/>
                </a:solidFill>
                <a:latin typeface="Segoe UI Light"/>
              </a:rPr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5" y="6498897"/>
            <a:ext cx="758772" cy="291368"/>
          </a:xfrm>
          <a:prstGeom prst="rect">
            <a:avLst/>
          </a:prstGeom>
        </p:spPr>
      </p:pic>
      <p:graphicFrame>
        <p:nvGraphicFramePr>
          <p:cNvPr id="13" name="Object 113"/>
          <p:cNvGraphicFramePr>
            <a:graphicFrameLocks noChangeAspect="1"/>
          </p:cNvGraphicFramePr>
          <p:nvPr>
            <p:extLst/>
          </p:nvPr>
        </p:nvGraphicFramePr>
        <p:xfrm>
          <a:off x="11728174" y="6515100"/>
          <a:ext cx="446153" cy="3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r:id="rId6" imgW="971686" imgH="895238" progId="PBrush">
                  <p:embed/>
                </p:oleObj>
              </mc:Choice>
              <mc:Fallback>
                <p:oleObj r:id="rId6" imgW="971686" imgH="895238" progId="PBrush">
                  <p:embed/>
                  <p:pic>
                    <p:nvPicPr>
                      <p:cNvPr id="13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28174" y="6515100"/>
                        <a:ext cx="446153" cy="306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103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ABD6F-A7BA-4A47-961B-52D885978451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EA9C0-CB17-4EBB-B9CA-9203784F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7" y="144184"/>
            <a:ext cx="10972800" cy="866273"/>
          </a:xfrm>
          <a:prstGeom prst="rect">
            <a:avLst/>
          </a:prstGeom>
        </p:spPr>
        <p:txBody>
          <a:bodyPr vert="horz" anchor="b" anchorCtr="0"/>
          <a:lstStyle>
            <a:lvl1pPr>
              <a:defRPr sz="37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3477" y="953773"/>
            <a:ext cx="10972800" cy="8233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667">
                <a:solidFill>
                  <a:srgbClr val="969696"/>
                </a:solidFill>
                <a:latin typeface="Arial"/>
              </a:defRPr>
            </a:lvl1pPr>
            <a:lvl2pPr>
              <a:defRPr sz="3200">
                <a:solidFill>
                  <a:schemeClr val="accent6"/>
                </a:solidFill>
              </a:defRPr>
            </a:lvl2pPr>
            <a:lvl3pPr>
              <a:defRPr sz="3200">
                <a:solidFill>
                  <a:schemeClr val="accent6"/>
                </a:solidFill>
              </a:defRPr>
            </a:lvl3pPr>
            <a:lvl4pPr>
              <a:defRPr sz="3200">
                <a:solidFill>
                  <a:schemeClr val="accent6"/>
                </a:solidFill>
              </a:defRPr>
            </a:lvl4pPr>
            <a:lvl5pPr>
              <a:defRPr sz="3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42021" y="6130691"/>
            <a:ext cx="887088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fld id="{DDDA0D95-ECF6-1245-9CB3-30C76A33D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32352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nd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3477" y="144184"/>
            <a:ext cx="10972800" cy="866273"/>
          </a:xfrm>
          <a:prstGeom prst="rect">
            <a:avLst/>
          </a:prstGeom>
        </p:spPr>
        <p:txBody>
          <a:bodyPr vert="horz" anchor="b" anchorCtr="0"/>
          <a:lstStyle>
            <a:lvl1pPr>
              <a:defRPr sz="37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3477" y="953773"/>
            <a:ext cx="10972800" cy="8233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667">
                <a:solidFill>
                  <a:srgbClr val="969696"/>
                </a:solidFill>
                <a:latin typeface="Arial"/>
              </a:defRPr>
            </a:lvl1pPr>
            <a:lvl2pPr>
              <a:defRPr sz="3200">
                <a:solidFill>
                  <a:schemeClr val="accent6"/>
                </a:solidFill>
              </a:defRPr>
            </a:lvl2pPr>
            <a:lvl3pPr>
              <a:defRPr sz="3200">
                <a:solidFill>
                  <a:schemeClr val="accent6"/>
                </a:solidFill>
              </a:defRPr>
            </a:lvl3pPr>
            <a:lvl4pPr>
              <a:defRPr sz="3200">
                <a:solidFill>
                  <a:schemeClr val="accent6"/>
                </a:solidFill>
              </a:defRPr>
            </a:lvl4pPr>
            <a:lvl5pPr>
              <a:defRPr sz="32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3477" y="2174022"/>
            <a:ext cx="10972800" cy="3956669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2133"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defRPr sz="2133"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defRPr sz="2133"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defRPr sz="2133"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defRPr sz="2133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42021" y="6130691"/>
            <a:ext cx="887088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fld id="{DDDA0D95-ECF6-1245-9CB3-30C76A33D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80889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1744548"/>
            <a:ext cx="12192001" cy="2298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-1" y="1996971"/>
            <a:ext cx="12192001" cy="2298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Yahoo Bing Network color 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7" y="526158"/>
            <a:ext cx="2428296" cy="7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13666"/>
      </p:ext>
    </p:extLst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304802"/>
            <a:ext cx="11151917" cy="6647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295402"/>
            <a:ext cx="11151917" cy="1932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25"/>
            </a:lvl1pPr>
          </a:lstStyle>
          <a:p>
            <a:r>
              <a:rPr lang="en-US">
                <a:solidFill>
                  <a:prstClr val="black">
                    <a:alpha val="80000"/>
                  </a:prstClr>
                </a:solidFill>
              </a:rPr>
              <a:t>Microsoft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03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p </a:t>
            </a:r>
            <a:fld id="{4D05B46B-965E-4C6F-B47B-A2BA671BC8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62522" y="6356350"/>
            <a:ext cx="140864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758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922353"/>
            <a:ext cx="12192000" cy="5935649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100000">
                <a:schemeClr val="bg1">
                  <a:alpha val="79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headline"/>
          <p:cNvSpPr>
            <a:spLocks noGrp="1"/>
          </p:cNvSpPr>
          <p:nvPr>
            <p:ph type="title" hasCustomPrompt="1"/>
          </p:nvPr>
        </p:nvSpPr>
        <p:spPr>
          <a:xfrm>
            <a:off x="2" y="0"/>
            <a:ext cx="12191999" cy="914400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>
            <a:lvl1pPr algn="ctr">
              <a:defRPr sz="30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3287" y="1335923"/>
            <a:ext cx="8534400" cy="4503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FontTx/>
              <a:buNone/>
              <a:defRPr sz="1400">
                <a:solidFill>
                  <a:schemeClr val="tx1"/>
                </a:solidFill>
                <a:latin typeface="Arial Black" pitchFamily="34" charset="0"/>
              </a:defRPr>
            </a:lvl1pPr>
            <a:lvl2pPr>
              <a:defRPr sz="1400">
                <a:solidFill>
                  <a:schemeClr val="tx2"/>
                </a:solidFill>
                <a:latin typeface="+mj-lt"/>
              </a:defRPr>
            </a:lvl2pPr>
            <a:lvl3pPr>
              <a:defRPr sz="1400">
                <a:solidFill>
                  <a:schemeClr val="tx2"/>
                </a:solidFill>
                <a:latin typeface="+mj-lt"/>
              </a:defRPr>
            </a:lvl3pPr>
            <a:lvl4pPr>
              <a:defRPr sz="1400">
                <a:solidFill>
                  <a:schemeClr val="tx2"/>
                </a:solidFill>
                <a:latin typeface="+mj-lt"/>
              </a:defRPr>
            </a:lvl4pPr>
            <a:lvl5pPr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SUBTEXT</a:t>
            </a:r>
          </a:p>
        </p:txBody>
      </p:sp>
      <p:sp>
        <p:nvSpPr>
          <p:cNvPr id="8" name="blend"/>
          <p:cNvSpPr/>
          <p:nvPr userDrawn="1"/>
        </p:nvSpPr>
        <p:spPr>
          <a:xfrm>
            <a:off x="0" y="924606"/>
            <a:ext cx="12192000" cy="53405"/>
          </a:xfrm>
          <a:prstGeom prst="rect">
            <a:avLst/>
          </a:prstGeom>
          <a:gradFill flip="none" rotWithShape="1">
            <a:gsLst>
              <a:gs pos="68000">
                <a:schemeClr val="bg1">
                  <a:alpha val="0"/>
                </a:schemeClr>
              </a:gs>
              <a:gs pos="13000">
                <a:schemeClr val="accent2"/>
              </a:gs>
              <a:gs pos="33000">
                <a:srgbClr val="00518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377" rtl="0" eaLnBrk="1" latinLnBrk="0" hangingPunct="1"/>
            <a:endParaRPr lang="en-US"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watermark"/>
          <p:cNvSpPr txBox="1">
            <a:spLocks/>
          </p:cNvSpPr>
          <p:nvPr userDrawn="1"/>
        </p:nvSpPr>
        <p:spPr>
          <a:xfrm rot="16200000">
            <a:off x="-468313" y="5983288"/>
            <a:ext cx="1343025" cy="406400"/>
          </a:xfrm>
          <a:prstGeom prst="rect">
            <a:avLst/>
          </a:prstGeom>
        </p:spPr>
        <p:txBody>
          <a:bodyPr vert="horz" lIns="45720" tIns="45720" rIns="0" bIns="0" rtlCol="0" anchor="t"/>
          <a:lstStyle>
            <a:lvl1pPr algn="l">
              <a:defRPr sz="44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28 OCT 2011 TEMPLATE</a:t>
            </a:r>
          </a:p>
        </p:txBody>
      </p:sp>
    </p:spTree>
    <p:extLst>
      <p:ext uri="{BB962C8B-B14F-4D97-AF65-F5344CB8AC3E}">
        <p14:creationId xmlns:p14="http://schemas.microsoft.com/office/powerpoint/2010/main" val="42289309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8" grpId="0" animBg="1"/>
      <p:bldP spid="8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577720"/>
            <a:ext cx="12192000" cy="1447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736840"/>
            <a:ext cx="12192000" cy="12170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Yahoo Bing Network color 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22" y="6056378"/>
            <a:ext cx="1328209" cy="41860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94827" y="132443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0605531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7"/>
            <a:ext cx="11655841" cy="85348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5" y="1189178"/>
            <a:ext cx="11653521" cy="15949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51" y="2991036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639" y="6306033"/>
            <a:ext cx="1248148" cy="267664"/>
          </a:xfrm>
          <a:prstGeom prst="rect">
            <a:avLst/>
          </a:prstGeom>
        </p:spPr>
      </p:pic>
      <p:graphicFrame>
        <p:nvGraphicFramePr>
          <p:cNvPr id="6" name="Object 113"/>
          <p:cNvGraphicFramePr>
            <a:graphicFrameLocks noChangeAspect="1"/>
          </p:cNvGraphicFramePr>
          <p:nvPr>
            <p:extLst/>
          </p:nvPr>
        </p:nvGraphicFramePr>
        <p:xfrm>
          <a:off x="11598275" y="2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rId16" imgW="971686" imgH="895238" progId="PBrush">
                  <p:embed/>
                </p:oleObj>
              </mc:Choice>
              <mc:Fallback>
                <p:oleObj r:id="rId16" imgW="971686" imgH="895238" progId="PBrush">
                  <p:embed/>
                  <p:pic>
                    <p:nvPicPr>
                      <p:cNvPr id="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8275" y="2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979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4" r:id="rId4"/>
    <p:sldLayoutId id="2147483675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>
    <p:fade/>
  </p:transition>
  <p:txStyles>
    <p:titleStyle>
      <a:lvl1pPr algn="l" defTabSz="728110" rtl="0" eaLnBrk="1" latinLnBrk="0" hangingPunct="1">
        <a:lnSpc>
          <a:spcPct val="90000"/>
        </a:lnSpc>
        <a:spcBef>
          <a:spcPct val="0"/>
        </a:spcBef>
        <a:buNone/>
        <a:defRPr lang="en-US" sz="2867" b="0" kern="1200" cap="none" spc="-8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67672" marR="0" indent="-267672" algn="l" defTabSz="7281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54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6034" marR="0" indent="-188362" algn="l" defTabSz="7281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7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24567" marR="0" indent="-178448" algn="l" defTabSz="7281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03016" marR="0" indent="-178448" algn="l" defTabSz="7281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81463" marR="0" indent="-178448" algn="l" defTabSz="7281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002302" indent="-182028" algn="l" defTabSz="728110" rtl="0" eaLnBrk="1" latinLnBrk="0" hangingPunct="1">
        <a:spcBef>
          <a:spcPct val="20000"/>
        </a:spcBef>
        <a:buFont typeface="Arial" pitchFamily="34" charset="0"/>
        <a:buChar char="•"/>
        <a:defRPr sz="1562" kern="1200">
          <a:solidFill>
            <a:schemeClr val="tx1"/>
          </a:solidFill>
          <a:latin typeface="+mn-lt"/>
          <a:ea typeface="+mn-ea"/>
          <a:cs typeface="+mn-cs"/>
        </a:defRPr>
      </a:lvl6pPr>
      <a:lvl7pPr marL="2366357" indent="-182028" algn="l" defTabSz="728110" rtl="0" eaLnBrk="1" latinLnBrk="0" hangingPunct="1">
        <a:spcBef>
          <a:spcPct val="20000"/>
        </a:spcBef>
        <a:buFont typeface="Arial" pitchFamily="34" charset="0"/>
        <a:buChar char="•"/>
        <a:defRPr sz="1562" kern="1200">
          <a:solidFill>
            <a:schemeClr val="tx1"/>
          </a:solidFill>
          <a:latin typeface="+mn-lt"/>
          <a:ea typeface="+mn-ea"/>
          <a:cs typeface="+mn-cs"/>
        </a:defRPr>
      </a:lvl7pPr>
      <a:lvl8pPr marL="2730412" indent="-182028" algn="l" defTabSz="728110" rtl="0" eaLnBrk="1" latinLnBrk="0" hangingPunct="1">
        <a:spcBef>
          <a:spcPct val="20000"/>
        </a:spcBef>
        <a:buFont typeface="Arial" pitchFamily="34" charset="0"/>
        <a:buChar char="•"/>
        <a:defRPr sz="1562" kern="1200">
          <a:solidFill>
            <a:schemeClr val="tx1"/>
          </a:solidFill>
          <a:latin typeface="+mn-lt"/>
          <a:ea typeface="+mn-ea"/>
          <a:cs typeface="+mn-cs"/>
        </a:defRPr>
      </a:lvl8pPr>
      <a:lvl9pPr marL="3094466" indent="-182028" algn="l" defTabSz="728110" rtl="0" eaLnBrk="1" latinLnBrk="0" hangingPunct="1">
        <a:spcBef>
          <a:spcPct val="20000"/>
        </a:spcBef>
        <a:buFont typeface="Arial" pitchFamily="34" charset="0"/>
        <a:buChar char="•"/>
        <a:defRPr sz="15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8110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1pPr>
      <a:lvl2pPr marL="364054" algn="l" defTabSz="728110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2pPr>
      <a:lvl3pPr marL="728110" algn="l" defTabSz="728110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3pPr>
      <a:lvl4pPr marL="1092164" algn="l" defTabSz="728110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4pPr>
      <a:lvl5pPr marL="1456220" algn="l" defTabSz="728110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5pPr>
      <a:lvl6pPr marL="1820275" algn="l" defTabSz="728110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6pPr>
      <a:lvl7pPr marL="2184328" algn="l" defTabSz="728110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7pPr>
      <a:lvl8pPr marL="2548384" algn="l" defTabSz="728110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8pPr>
      <a:lvl9pPr marL="2912440" algn="l" defTabSz="728110" rtl="0" eaLnBrk="1" latinLnBrk="0" hangingPunct="1">
        <a:defRPr sz="14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211">
          <p15:clr>
            <a:srgbClr val="5ACBF0"/>
          </p15:clr>
        </p15:guide>
        <p15:guide id="3" pos="922">
          <p15:clr>
            <a:srgbClr val="5ACBF0"/>
          </p15:clr>
        </p15:guide>
        <p15:guide id="4" pos="1631">
          <p15:clr>
            <a:srgbClr val="5ACBF0"/>
          </p15:clr>
        </p15:guide>
        <p15:guide id="5" pos="2340">
          <p15:clr>
            <a:srgbClr val="5ACBF0"/>
          </p15:clr>
        </p15:guide>
        <p15:guide id="6" pos="3079">
          <p15:clr>
            <a:srgbClr val="5ACBF0"/>
          </p15:clr>
        </p15:guide>
        <p15:guide id="7" pos="3759">
          <p15:clr>
            <a:srgbClr val="5ACBF0"/>
          </p15:clr>
        </p15:guide>
        <p15:guide id="8" pos="4469">
          <p15:clr>
            <a:srgbClr val="5ACBF0"/>
          </p15:clr>
        </p15:guide>
        <p15:guide id="9" pos="5184">
          <p15:clr>
            <a:srgbClr val="5ACBF0"/>
          </p15:clr>
        </p15:guide>
        <p15:guide id="10" pos="5886">
          <p15:clr>
            <a:srgbClr val="5ACBF0"/>
          </p15:clr>
        </p15:guide>
        <p15:guide id="11" pos="6595">
          <p15:clr>
            <a:srgbClr val="5ACBF0"/>
          </p15:clr>
        </p15:guide>
        <p15:guide id="12" pos="7304">
          <p15:clr>
            <a:srgbClr val="5ACBF0"/>
          </p15:clr>
        </p15:guide>
        <p15:guide id="13" pos="8014">
          <p15:clr>
            <a:srgbClr val="5ACBF0"/>
          </p15:clr>
        </p15:guide>
        <p15:guide id="14" pos="8723">
          <p15:clr>
            <a:srgbClr val="5ACBF0"/>
          </p15:clr>
        </p15:guide>
        <p15:guide id="15" pos="9434">
          <p15:clr>
            <a:srgbClr val="5ACBF0"/>
          </p15:clr>
        </p15:guide>
        <p15:guide id="16" pos="362">
          <p15:clr>
            <a:srgbClr val="C35EA4"/>
          </p15:clr>
        </p15:guide>
        <p15:guide id="17" pos="9283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5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59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8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jpg"/><Relationship Id="rId16" Type="http://schemas.openxmlformats.org/officeDocument/2006/relationships/image" Target="../media/image34.jpe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5" Type="http://schemas.openxmlformats.org/officeDocument/2006/relationships/image" Target="../media/image23.png"/><Relationship Id="rId15" Type="http://schemas.openxmlformats.org/officeDocument/2006/relationships/image" Target="../media/image33.jp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>
                <a:latin typeface="+mj-lt"/>
              </a:rPr>
              <a:t>Publishers and Bing Ads Network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305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Smart Pricing Overview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66126" y="1188900"/>
            <a:ext cx="10498855" cy="4684359"/>
          </a:xfrm>
        </p:spPr>
        <p:txBody>
          <a:bodyPr/>
          <a:lstStyle/>
          <a:p>
            <a:r>
              <a:rPr lang="en-US"/>
              <a:t>What is Smart Pricing?</a:t>
            </a:r>
          </a:p>
          <a:p>
            <a:pPr lvl="1"/>
            <a:r>
              <a:rPr lang="en-US"/>
              <a:t>Smart Pricing (SP) is a discount given to advertisers for serving their ads on the syndication network. This discount is based on the quality of the publishers’ incoming traffic</a:t>
            </a:r>
          </a:p>
          <a:p>
            <a:pPr lvl="1"/>
            <a:r>
              <a:rPr lang="en-US"/>
              <a:t>There’s an inverse relation between Smart Pricing discount and quality of traffic. The higher the quality of traffic the lower the discount</a:t>
            </a:r>
          </a:p>
          <a:p>
            <a:pPr lvl="1"/>
            <a:r>
              <a:rPr lang="en-US"/>
              <a:t>This feature takes into account variable traffic quality and equalizes the cost of acquisition* of traffic for advertisers among all other network traffic sources.  It is intended to be used to generate higher revenue for network partners who provide good quality traffic</a:t>
            </a:r>
          </a:p>
          <a:p>
            <a:pPr marL="267672" lvl="1" indent="0">
              <a:buNone/>
            </a:pPr>
            <a:r>
              <a:rPr lang="en-US"/>
              <a:t>	</a:t>
            </a:r>
            <a:r>
              <a:rPr lang="en-US" i="1"/>
              <a:t> *CPA = Cost per Acquisition i.e. Revenue/Conversions </a:t>
            </a:r>
          </a:p>
          <a:p>
            <a:pPr marL="267672" lvl="1" indent="0">
              <a:buNone/>
            </a:pPr>
            <a:endParaRPr lang="en-US"/>
          </a:p>
          <a:p>
            <a:r>
              <a:rPr lang="en-US"/>
              <a:t>Why Smart Pricing?</a:t>
            </a:r>
          </a:p>
          <a:p>
            <a:pPr lvl="1"/>
            <a:r>
              <a:rPr lang="en-US"/>
              <a:t>Protect advertisers Return on Investment (ROI)** relative to Bing Ads Network selected O&amp;O ad units</a:t>
            </a:r>
          </a:p>
          <a:p>
            <a:pPr lvl="1"/>
            <a:r>
              <a:rPr lang="en-US"/>
              <a:t>Protect O&amp;O and high-quality syndication publishers from price and revenue erosion due to lower quality publishers</a:t>
            </a:r>
          </a:p>
          <a:p>
            <a:pPr lvl="1"/>
            <a:endParaRPr lang="en-US"/>
          </a:p>
          <a:p>
            <a:r>
              <a:rPr lang="en-US"/>
              <a:t>How is Smart Pricing Applied?</a:t>
            </a:r>
          </a:p>
          <a:p>
            <a:pPr lvl="1"/>
            <a:r>
              <a:rPr lang="en-US"/>
              <a:t>Based on the quality on a publisher-ad unit, advertisers clicks get discounted to maintain advertiser ROI</a:t>
            </a:r>
          </a:p>
        </p:txBody>
      </p:sp>
    </p:spTree>
    <p:extLst>
      <p:ext uri="{BB962C8B-B14F-4D97-AF65-F5344CB8AC3E}">
        <p14:creationId xmlns:p14="http://schemas.microsoft.com/office/powerpoint/2010/main" val="41413634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Smart Pricing Benefits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66127" y="1188900"/>
            <a:ext cx="10540418" cy="328397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For Publishers</a:t>
            </a:r>
          </a:p>
          <a:p>
            <a:pPr lvl="1"/>
            <a:r>
              <a:rPr lang="en-US" sz="1800"/>
              <a:t>Protect O&amp;O and high-quality syndication publishers from price and revenue erosion due to lower-quality publishers</a:t>
            </a:r>
          </a:p>
          <a:p>
            <a:pPr>
              <a:buNone/>
            </a:pPr>
            <a:endParaRPr lang="en-US" u="sng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>
                <a:solidFill>
                  <a:schemeClr val="tx1"/>
                </a:solidFill>
              </a:rPr>
              <a:t>For Advertisers</a:t>
            </a:r>
          </a:p>
          <a:p>
            <a:pPr lvl="1"/>
            <a:r>
              <a:rPr lang="en-US" sz="1800"/>
              <a:t>Ensure that advertisers are not over paying for lower quality traffic</a:t>
            </a:r>
          </a:p>
          <a:p>
            <a:pPr>
              <a:buNone/>
            </a:pPr>
            <a:endParaRPr lang="en-US" u="sng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>
                <a:solidFill>
                  <a:schemeClr val="tx1"/>
                </a:solidFill>
              </a:rPr>
              <a:t>For Marketplace</a:t>
            </a:r>
          </a:p>
          <a:p>
            <a:pPr lvl="1"/>
            <a:r>
              <a:rPr lang="en-US" sz="1800"/>
              <a:t>Maintain sufficient quality to attract / retain advertisers and publishers </a:t>
            </a:r>
          </a:p>
          <a:p>
            <a:pPr lvl="1"/>
            <a:r>
              <a:rPr lang="en-US" sz="1800"/>
              <a:t>Avoid perceived value dilution</a:t>
            </a:r>
          </a:p>
        </p:txBody>
      </p:sp>
    </p:spTree>
    <p:extLst>
      <p:ext uri="{BB962C8B-B14F-4D97-AF65-F5344CB8AC3E}">
        <p14:creationId xmlns:p14="http://schemas.microsoft.com/office/powerpoint/2010/main" val="24690650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083218" cy="3397853"/>
          </a:xfrm>
        </p:spPr>
        <p:txBody>
          <a:bodyPr/>
          <a:lstStyle/>
          <a:p>
            <a:r>
              <a:rPr lang="en-US"/>
              <a:t>What is Network Distribution?</a:t>
            </a:r>
          </a:p>
          <a:p>
            <a:pPr lvl="1"/>
            <a:r>
              <a:rPr lang="en-US" sz="1800"/>
              <a:t>Advertisers have the flexibility to target their campaigns on either O&amp;O or Syndication or both based on their traffic preference</a:t>
            </a:r>
          </a:p>
          <a:p>
            <a:pPr lvl="1"/>
            <a:endParaRPr lang="en-US"/>
          </a:p>
          <a:p>
            <a:r>
              <a:rPr lang="en-US"/>
              <a:t>Why Network Distribution?</a:t>
            </a:r>
          </a:p>
          <a:p>
            <a:pPr lvl="1"/>
            <a:r>
              <a:rPr lang="en-US" sz="1800"/>
              <a:t>Advertisers express desire to have control over where their ads will be shown or rendered</a:t>
            </a:r>
          </a:p>
          <a:p>
            <a:pPr lvl="1"/>
            <a:endParaRPr lang="en-US"/>
          </a:p>
          <a:p>
            <a:r>
              <a:rPr lang="en-US"/>
              <a:t>How is Network Distribution Performed?</a:t>
            </a:r>
          </a:p>
          <a:p>
            <a:pPr lvl="1"/>
            <a:r>
              <a:rPr lang="en-US" sz="1800"/>
              <a:t>Advertisers have the ability to specify options to set the network distribution at Ad Group (Order Id) level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5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Entry Point?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4950642"/>
          </a:xfrm>
        </p:spPr>
        <p:txBody>
          <a:bodyPr/>
          <a:lstStyle/>
          <a:p>
            <a:r>
              <a:rPr lang="en-US"/>
              <a:t>Entry Point refers to how a user gets to Bing Search Pages</a:t>
            </a:r>
          </a:p>
          <a:p>
            <a:r>
              <a:rPr lang="en-US"/>
              <a:t>Entry Point is defined at a session* level</a:t>
            </a:r>
          </a:p>
          <a:p>
            <a:pPr marL="267672" lvl="1" indent="0">
              <a:buNone/>
            </a:pPr>
            <a:r>
              <a:rPr lang="en-US"/>
              <a:t>* Session is defined as a series of interactions by the user toward addressing a single information need</a:t>
            </a:r>
          </a:p>
          <a:p>
            <a:r>
              <a:rPr lang="en-US"/>
              <a:t>Generally, Entry Point can be derived from the Form Code of the first page view in a session</a:t>
            </a:r>
          </a:p>
          <a:p>
            <a:r>
              <a:rPr lang="en-US"/>
              <a:t>Major Entry Points:</a:t>
            </a:r>
          </a:p>
          <a:p>
            <a:pPr lvl="1"/>
            <a:r>
              <a:rPr lang="en-US"/>
              <a:t>TB : Toolbar is for sessions where the first query came from either the Bing Search Bar, Windows Live Toolbar, or MSN Toolbar</a:t>
            </a:r>
          </a:p>
          <a:p>
            <a:pPr lvl="1"/>
            <a:r>
              <a:rPr lang="en-US"/>
              <a:t>IE : Represents sessions where the first query came from either the browser Search Box, or a query in the address bar</a:t>
            </a:r>
          </a:p>
          <a:p>
            <a:pPr lvl="1"/>
            <a:r>
              <a:rPr lang="en-US"/>
              <a:t>MSN : Represents sessions where the first query originated from any MSN property. This includes the search bar as well as the programmed query links inside news modules.</a:t>
            </a:r>
          </a:p>
          <a:p>
            <a:pPr lvl="1"/>
            <a:r>
              <a:rPr lang="en-US" err="1"/>
              <a:t>HomePage</a:t>
            </a:r>
            <a:r>
              <a:rPr lang="en-US"/>
              <a:t> : Represents sessions where the first query originated www.bing.com (or the international equivalents)</a:t>
            </a:r>
          </a:p>
          <a:p>
            <a:pPr lvl="1"/>
            <a:r>
              <a:rPr lang="en-US"/>
              <a:t>Unknown : Represents sessions that began without a form code, and did not originate from a homepage. These are generally considered to be buggy records.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7927" y="6021480"/>
            <a:ext cx="11679382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. </a:t>
            </a:r>
            <a:endParaRPr lang="en-US" sz="11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50961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FORM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2668423"/>
          </a:xfrm>
        </p:spPr>
        <p:txBody>
          <a:bodyPr/>
          <a:lstStyle/>
          <a:p>
            <a:pPr lvl="0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It is a unique 6 character alpha numeric code used primarily to track searches driven from any Entry Point</a:t>
            </a:r>
          </a:p>
          <a:p>
            <a:pPr lvl="0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Appended to the URL in the source page as a query string parameter</a:t>
            </a:r>
          </a:p>
          <a:p>
            <a:pPr lvl="0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Different types of FORM Codes</a:t>
            </a:r>
          </a:p>
          <a:p>
            <a:pPr lvl="1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External : Used in traffic originating from a domain other than Bing such as MSN, IE, toolbar etc.</a:t>
            </a:r>
          </a:p>
          <a:p>
            <a:pPr lvl="1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Internal : Used in traffic originating from within Bing and re-entering another part of Bing</a:t>
            </a:r>
          </a:p>
          <a:p>
            <a:pPr lvl="2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Static – Fixed 6 character codes</a:t>
            </a:r>
          </a:p>
          <a:p>
            <a:pPr lvl="2"/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Dynamic – May vary from 4 to 6 characters</a:t>
            </a:r>
          </a:p>
          <a:p>
            <a:pPr lvl="2"/>
            <a:endParaRPr lang="en-US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089137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Code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FORM Code is organized into a hierarchy of 3 levels</a:t>
            </a:r>
          </a:p>
          <a:p>
            <a:pPr lvl="1"/>
            <a:r>
              <a:rPr lang="en-US"/>
              <a:t>Entry Point of the Search</a:t>
            </a:r>
          </a:p>
          <a:p>
            <a:pPr lvl="1"/>
            <a:r>
              <a:rPr lang="en-US"/>
              <a:t>Vertical of the Source Page</a:t>
            </a:r>
          </a:p>
          <a:p>
            <a:pPr lvl="1"/>
            <a:r>
              <a:rPr lang="en-US"/>
              <a:t>Type of traffic conveyed by the link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633663" y="5449378"/>
            <a:ext cx="27432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Level3 – Type of traffic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18423" y="4291138"/>
            <a:ext cx="27432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Level2 - Vertical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18423" y="3239578"/>
            <a:ext cx="27432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Level1 – Entry Point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63423" y="3239578"/>
            <a:ext cx="32766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349423" y="4291138"/>
            <a:ext cx="11430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Travel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7823" y="4291138"/>
            <a:ext cx="10668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Images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2423" y="4291138"/>
            <a:ext cx="10668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0503" y="5449378"/>
            <a:ext cx="14173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Requery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282623" y="5449378"/>
            <a:ext cx="14478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Navigation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152323" y="3902518"/>
            <a:ext cx="381000" cy="243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8523" y="3879658"/>
            <a:ext cx="0" cy="289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285923" y="3892358"/>
            <a:ext cx="381000" cy="243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3123" y="4943918"/>
            <a:ext cx="0" cy="396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319963" y="4943918"/>
            <a:ext cx="1333500" cy="396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09944" y="280274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Example: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83275" y="284030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3 Levels:</a:t>
            </a:r>
          </a:p>
        </p:txBody>
      </p:sp>
    </p:spTree>
    <p:extLst>
      <p:ext uri="{BB962C8B-B14F-4D97-AF65-F5344CB8AC3E}">
        <p14:creationId xmlns:p14="http://schemas.microsoft.com/office/powerpoint/2010/main" val="35966897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/>
        </p:nvSpPr>
        <p:spPr>
          <a:xfrm>
            <a:off x="838200" y="62420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03D682-5CBF-449B-94AD-A4E6EB19DB55}" type="datetime9">
              <a:rPr lang="en-US" smtClean="0"/>
              <a:pPr/>
              <a:t>4/10/2018 10:51:05 PM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394855" y="938646"/>
            <a:ext cx="10515600" cy="530340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+mn-lt"/>
              </a:rPr>
              <a:t>User typed searches are organic. Example: typing query in search bar</a:t>
            </a:r>
          </a:p>
          <a:p>
            <a:pPr marL="0" indent="0">
              <a:buNone/>
            </a:pPr>
            <a:endParaRPr lang="en-US" sz="2000">
              <a:latin typeface="+mn-lt"/>
            </a:endParaRPr>
          </a:p>
          <a:p>
            <a:pPr marL="0" indent="0">
              <a:buNone/>
            </a:pPr>
            <a:r>
              <a:rPr lang="en-US" sz="2000">
                <a:latin typeface="+mn-lt"/>
              </a:rPr>
              <a:t> </a:t>
            </a:r>
          </a:p>
          <a:p>
            <a:pPr marL="0" indent="0">
              <a:buNone/>
            </a:pPr>
            <a:endParaRPr lang="en-US" sz="2000">
              <a:latin typeface="+mn-lt"/>
            </a:endParaRPr>
          </a:p>
          <a:p>
            <a:endParaRPr lang="en-US" sz="2000">
              <a:latin typeface="+mn-lt"/>
            </a:endParaRPr>
          </a:p>
          <a:p>
            <a:r>
              <a:rPr lang="en-US" sz="2000">
                <a:latin typeface="+mn-lt"/>
              </a:rPr>
              <a:t>Artificially induced (programmed / editorial) searches are in-organic. Example: clicking on popular news item</a:t>
            </a:r>
          </a:p>
          <a:p>
            <a:pPr marL="0" indent="0">
              <a:buNone/>
            </a:pPr>
            <a:endParaRPr lang="en-US" sz="2000">
              <a:latin typeface="+mn-lt"/>
            </a:endParaRPr>
          </a:p>
          <a:p>
            <a:pPr marL="0" indent="0">
              <a:buNone/>
            </a:pPr>
            <a:endParaRPr lang="en-US" sz="2000">
              <a:latin typeface="+mn-lt"/>
            </a:endParaRPr>
          </a:p>
          <a:p>
            <a:pPr marL="0" indent="0">
              <a:buNone/>
            </a:pPr>
            <a:endParaRPr lang="en-US" sz="2000">
              <a:latin typeface="+mn-lt"/>
            </a:endParaRPr>
          </a:p>
          <a:p>
            <a:pPr marL="0" indent="0">
              <a:buNone/>
            </a:pPr>
            <a:endParaRPr lang="en-US" sz="2000">
              <a:latin typeface="+mn-lt"/>
            </a:endParaRPr>
          </a:p>
          <a:p>
            <a:pPr marL="0" indent="0">
              <a:buNone/>
            </a:pPr>
            <a:r>
              <a:rPr lang="en-US" sz="2000">
                <a:latin typeface="+mn-lt"/>
              </a:rPr>
              <a:t>While organic searches align with user intent, inorganic searches may or may not</a:t>
            </a:r>
          </a:p>
          <a:p>
            <a:endParaRPr lang="en-US" sz="2000">
              <a:latin typeface="+mn-lt"/>
            </a:endParaRPr>
          </a:p>
          <a:p>
            <a:pPr marL="0" indent="0">
              <a:buNone/>
            </a:pPr>
            <a:endParaRPr lang="en-US" sz="2000"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8600" y="120834"/>
            <a:ext cx="10515600" cy="6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870">
                <a:solidFill>
                  <a:schemeClr val="bg1"/>
                </a:solidFill>
              </a:rPr>
              <a:t>Organic and Inorganic Search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31" y="1392815"/>
            <a:ext cx="6924675" cy="962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7" y="3654323"/>
            <a:ext cx="10058400" cy="12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8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2064714" y="6318250"/>
            <a:ext cx="6127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F1AE39-9F88-4B12-A1EE-09E01CB5099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7185" y="353673"/>
            <a:ext cx="11680957" cy="39748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0" dirty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Arial" charset="0"/>
              </a:defRPr>
            </a:lvl1pPr>
            <a:lvl2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cs typeface="Arial" charset="0"/>
              </a:defRPr>
            </a:lvl2pPr>
            <a:lvl3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cs typeface="Arial" charset="0"/>
              </a:defRPr>
            </a:lvl3pPr>
            <a:lvl4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cs typeface="Arial" charset="0"/>
              </a:defRPr>
            </a:lvl4pPr>
            <a:lvl5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cs typeface="Arial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cs typeface="Arial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cs typeface="Arial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cs typeface="Arial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cs typeface="Arial" charset="0"/>
              </a:defRPr>
            </a:lvl9pPr>
          </a:lstStyle>
          <a:p>
            <a:r>
              <a:rPr lang="en-US" sz="2870">
                <a:solidFill>
                  <a:schemeClr val="bg1"/>
                </a:solidFill>
                <a:cs typeface="Andalus" panose="02020603050405020304" pitchFamily="18" charset="-78"/>
              </a:rPr>
              <a:t>Process Flow: From User Query to Publishing Search Results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93697" y="3125169"/>
            <a:ext cx="698114" cy="1136290"/>
            <a:chOff x="6517033" y="604498"/>
            <a:chExt cx="476822" cy="78452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4" t="11436" r="45633" b="18834"/>
            <a:stretch/>
          </p:blipFill>
          <p:spPr>
            <a:xfrm>
              <a:off x="6616377" y="604498"/>
              <a:ext cx="297706" cy="57274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17033" y="1137202"/>
              <a:ext cx="476822" cy="2518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/>
                <a:t>User</a:t>
              </a:r>
            </a:p>
          </p:txBody>
        </p:sp>
      </p:grpSp>
      <p:sp>
        <p:nvSpPr>
          <p:cNvPr id="12" name="Isosceles Triangle 11"/>
          <p:cNvSpPr/>
          <p:nvPr/>
        </p:nvSpPr>
        <p:spPr bwMode="auto">
          <a:xfrm rot="16200000" flipV="1">
            <a:off x="787365" y="3462789"/>
            <a:ext cx="1008062" cy="16308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Ins="45720" bIns="91440" anchor="ctr"/>
          <a:lstStyle/>
          <a:p>
            <a:pPr algn="ctr" defTabSz="914099"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469957" y="2769718"/>
            <a:ext cx="1128354" cy="1499015"/>
          </a:xfrm>
          <a:prstGeom prst="roundRect">
            <a:avLst/>
          </a:prstGeom>
          <a:solidFill>
            <a:srgbClr val="FFC0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orthographicFront">
              <a:rot lat="0" lon="21599992" rev="0"/>
            </a:camera>
            <a:lightRig rig="threePt" dir="t"/>
          </a:scene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bg1"/>
                </a:solidFill>
              </a:rPr>
              <a:t>User Searches Query </a:t>
            </a:r>
            <a:r>
              <a:rPr lang="en-US" sz="1400">
                <a:solidFill>
                  <a:schemeClr val="bg1"/>
                </a:solidFill>
              </a:rPr>
              <a:t>-</a:t>
            </a:r>
          </a:p>
          <a:p>
            <a:pPr lvl="0"/>
            <a:r>
              <a:rPr lang="en-US" b="1" u="sng">
                <a:solidFill>
                  <a:schemeClr val="bg1"/>
                </a:solidFill>
              </a:rPr>
              <a:t>Entry Point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015166" y="1583261"/>
            <a:ext cx="1186255" cy="5236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Bing.com</a:t>
            </a:r>
          </a:p>
        </p:txBody>
      </p:sp>
      <p:cxnSp>
        <p:nvCxnSpPr>
          <p:cNvPr id="15" name="Elbow Connector 14"/>
          <p:cNvCxnSpPr/>
          <p:nvPr/>
        </p:nvCxnSpPr>
        <p:spPr>
          <a:xfrm rot="5400000" flipH="1" flipV="1">
            <a:off x="2132796" y="1896869"/>
            <a:ext cx="827037" cy="839187"/>
          </a:xfrm>
          <a:prstGeom prst="bentConnector2">
            <a:avLst/>
          </a:prstGeom>
          <a:ln w="28575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5400000" flipH="1" flipV="1">
            <a:off x="2543874" y="2351539"/>
            <a:ext cx="163625" cy="630494"/>
          </a:xfrm>
          <a:prstGeom prst="bentConnector2">
            <a:avLst/>
          </a:prstGeom>
          <a:ln w="28575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2152625" y="4314229"/>
            <a:ext cx="839187" cy="790150"/>
          </a:xfrm>
          <a:prstGeom prst="bentConnector3">
            <a:avLst>
              <a:gd name="adj1" fmla="val -155"/>
            </a:avLst>
          </a:prstGeom>
          <a:ln w="28575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>
            <a:off x="2384215" y="4285369"/>
            <a:ext cx="630494" cy="171960"/>
          </a:xfrm>
          <a:prstGeom prst="bentConnector3">
            <a:avLst>
              <a:gd name="adj1" fmla="val -155"/>
            </a:avLst>
          </a:prstGeom>
          <a:ln w="28575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648940" y="3523393"/>
            <a:ext cx="257077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 rot="5400000">
            <a:off x="6804888" y="3333509"/>
            <a:ext cx="3887851" cy="332509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orthographicFront">
              <a:rot lat="0" lon="21599992" rev="0"/>
            </a:camera>
            <a:lightRig rig="threePt" dir="t"/>
          </a:scene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099" fontAlgn="auto">
              <a:spcAft>
                <a:spcPts val="0"/>
              </a:spcAft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+mn-cs"/>
              </a:rPr>
              <a:t>Results displayed at Publishers Websites</a:t>
            </a:r>
          </a:p>
        </p:txBody>
      </p:sp>
      <p:sp>
        <p:nvSpPr>
          <p:cNvPr id="23" name="AutoShape 27"/>
          <p:cNvSpPr>
            <a:spLocks noChangeArrowheads="1"/>
          </p:cNvSpPr>
          <p:nvPr/>
        </p:nvSpPr>
        <p:spPr bwMode="auto">
          <a:xfrm rot="19457674">
            <a:off x="8957551" y="2076978"/>
            <a:ext cx="214306" cy="215065"/>
          </a:xfrm>
          <a:prstGeom prst="downArrow">
            <a:avLst>
              <a:gd name="adj1" fmla="val 52380"/>
              <a:gd name="adj2" fmla="val 29167"/>
            </a:avLst>
          </a:prstGeom>
          <a:solidFill>
            <a:schemeClr val="accent6"/>
          </a:solidFill>
          <a:ln w="6350" algn="ctr">
            <a:noFill/>
            <a:miter lim="800000"/>
            <a:headEnd/>
            <a:tailEnd/>
          </a:ln>
          <a:scene3d>
            <a:camera prst="orthographicFront">
              <a:rot lat="0" lon="0" rev="3300000"/>
            </a:camera>
            <a:lightRig rig="threePt" dir="t"/>
          </a:scene3d>
        </p:spPr>
        <p:txBody>
          <a:bodyPr wrap="none" lIns="45720" rIns="4572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AutoShape 27"/>
          <p:cNvSpPr>
            <a:spLocks noChangeArrowheads="1"/>
          </p:cNvSpPr>
          <p:nvPr/>
        </p:nvSpPr>
        <p:spPr bwMode="auto">
          <a:xfrm rot="19457674">
            <a:off x="8957551" y="3442613"/>
            <a:ext cx="214306" cy="215065"/>
          </a:xfrm>
          <a:prstGeom prst="downArrow">
            <a:avLst>
              <a:gd name="adj1" fmla="val 52380"/>
              <a:gd name="adj2" fmla="val 29167"/>
            </a:avLst>
          </a:prstGeom>
          <a:solidFill>
            <a:schemeClr val="accent6"/>
          </a:solidFill>
          <a:ln w="6350" algn="ctr">
            <a:noFill/>
            <a:miter lim="800000"/>
            <a:headEnd/>
            <a:tailEnd/>
          </a:ln>
          <a:scene3d>
            <a:camera prst="orthographicFront">
              <a:rot lat="0" lon="0" rev="3300000"/>
            </a:camera>
            <a:lightRig rig="threePt" dir="t"/>
          </a:scene3d>
        </p:spPr>
        <p:txBody>
          <a:bodyPr wrap="none" lIns="45720" rIns="4572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AutoShape 27"/>
          <p:cNvSpPr>
            <a:spLocks noChangeArrowheads="1"/>
          </p:cNvSpPr>
          <p:nvPr/>
        </p:nvSpPr>
        <p:spPr bwMode="auto">
          <a:xfrm rot="19457674">
            <a:off x="8957551" y="4808249"/>
            <a:ext cx="214306" cy="215065"/>
          </a:xfrm>
          <a:prstGeom prst="downArrow">
            <a:avLst>
              <a:gd name="adj1" fmla="val 52380"/>
              <a:gd name="adj2" fmla="val 29167"/>
            </a:avLst>
          </a:prstGeom>
          <a:solidFill>
            <a:schemeClr val="accent6"/>
          </a:solidFill>
          <a:ln w="6350" algn="ctr">
            <a:noFill/>
            <a:miter lim="800000"/>
            <a:headEnd/>
            <a:tailEnd/>
          </a:ln>
          <a:scene3d>
            <a:camera prst="orthographicFront">
              <a:rot lat="0" lon="0" rev="3300000"/>
            </a:camera>
            <a:lightRig rig="threePt" dir="t"/>
          </a:scene3d>
        </p:spPr>
        <p:txBody>
          <a:bodyPr wrap="none" lIns="45720" rIns="4572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9208451" y="3342212"/>
            <a:ext cx="1109455" cy="354066"/>
          </a:xfrm>
          <a:prstGeom prst="roundRect">
            <a:avLst/>
          </a:prstGeom>
          <a:solidFill>
            <a:srgbClr val="FF993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400">
                <a:solidFill>
                  <a:schemeClr val="bg1"/>
                </a:solidFill>
              </a:rPr>
              <a:t>Ad-Unit ID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9208451" y="4707474"/>
            <a:ext cx="1109455" cy="354066"/>
          </a:xfrm>
          <a:prstGeom prst="roundRect">
            <a:avLst/>
          </a:prstGeom>
          <a:solidFill>
            <a:srgbClr val="FF993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400">
                <a:solidFill>
                  <a:schemeClr val="bg1"/>
                </a:solidFill>
              </a:rPr>
              <a:t>Ad-Unit ID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015166" y="2288791"/>
            <a:ext cx="1186255" cy="5236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IE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015166" y="3295271"/>
            <a:ext cx="1186255" cy="5236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MSN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015166" y="4162851"/>
            <a:ext cx="1186255" cy="5236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Tool Bar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015166" y="4914680"/>
            <a:ext cx="1186255" cy="5236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i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Others</a:t>
            </a: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310693" y="1925739"/>
            <a:ext cx="2112196" cy="834414"/>
            <a:chOff x="5520804" y="1925739"/>
            <a:chExt cx="2112196" cy="834414"/>
          </a:xfrm>
        </p:grpSpPr>
        <p:sp>
          <p:nvSpPr>
            <p:cNvPr id="60" name="AutoShape 27"/>
            <p:cNvSpPr>
              <a:spLocks noChangeArrowheads="1"/>
            </p:cNvSpPr>
            <p:nvPr/>
          </p:nvSpPr>
          <p:spPr bwMode="auto">
            <a:xfrm rot="14057674">
              <a:off x="5572556" y="2130887"/>
              <a:ext cx="133068" cy="236572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61" name="AutoShape 27"/>
            <p:cNvSpPr>
              <a:spLocks noChangeArrowheads="1"/>
            </p:cNvSpPr>
            <p:nvPr/>
          </p:nvSpPr>
          <p:spPr bwMode="auto">
            <a:xfrm rot="18028226">
              <a:off x="5575678" y="2358848"/>
              <a:ext cx="133068" cy="236572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792148" y="1925739"/>
              <a:ext cx="1543676" cy="449801"/>
            </a:xfrm>
            <a:prstGeom prst="ellipse">
              <a:avLst/>
            </a:prstGeom>
            <a:noFill/>
            <a:ln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/>
                  </a:solidFill>
                </a:rPr>
                <a:t>Organic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5802671" y="2480861"/>
              <a:ext cx="1543676" cy="279292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chemeClr val="tx1"/>
                  </a:solidFill>
                </a:rPr>
                <a:t>In-Organic</a:t>
              </a:r>
            </a:p>
          </p:txBody>
        </p:sp>
        <p:sp>
          <p:nvSpPr>
            <p:cNvPr id="64" name="AutoShape 27"/>
            <p:cNvSpPr>
              <a:spLocks noChangeArrowheads="1"/>
            </p:cNvSpPr>
            <p:nvPr/>
          </p:nvSpPr>
          <p:spPr bwMode="auto">
            <a:xfrm rot="14057674">
              <a:off x="7445058" y="2344350"/>
              <a:ext cx="133067" cy="236571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65" name="AutoShape 27"/>
            <p:cNvSpPr>
              <a:spLocks noChangeArrowheads="1"/>
            </p:cNvSpPr>
            <p:nvPr/>
          </p:nvSpPr>
          <p:spPr bwMode="auto">
            <a:xfrm rot="18028226">
              <a:off x="7448181" y="2111185"/>
              <a:ext cx="133067" cy="236571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307058" y="1454038"/>
            <a:ext cx="1848204" cy="4073407"/>
            <a:chOff x="3609769" y="1581363"/>
            <a:chExt cx="1848204" cy="4073407"/>
          </a:xfrm>
        </p:grpSpPr>
        <p:sp>
          <p:nvSpPr>
            <p:cNvPr id="67" name="Rectangle 66"/>
            <p:cNvSpPr/>
            <p:nvPr/>
          </p:nvSpPr>
          <p:spPr bwMode="auto">
            <a:xfrm rot="5400000">
              <a:off x="1755945" y="3435187"/>
              <a:ext cx="4073407" cy="365760"/>
            </a:xfrm>
            <a:prstGeom prst="rect">
              <a:avLst/>
            </a:prstGeom>
            <a:solidFill>
              <a:srgbClr val="FFC00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orthographicFront">
                <a:rot lat="0" lon="21599992" rev="0"/>
              </a:camera>
              <a:lightRig rig="threePt" dir="t"/>
            </a:scene3d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lvl="0" defTabSz="914099" fontAlgn="auto">
                <a:spcAft>
                  <a:spcPts val="0"/>
                </a:spcAft>
              </a:pPr>
              <a:r>
                <a:rPr lang="en-US" sz="1500" b="1" u="sng" kern="0">
                  <a:solidFill>
                    <a:schemeClr val="bg1"/>
                  </a:solidFill>
                  <a:latin typeface="Segoe UI"/>
                </a:rPr>
                <a:t>Form Code </a:t>
              </a:r>
              <a:r>
                <a:rPr lang="en-US" sz="1500" b="1" kern="0">
                  <a:solidFill>
                    <a:schemeClr val="bg1"/>
                  </a:solidFill>
                  <a:latin typeface="Segoe UI"/>
                </a:rPr>
                <a:t>based on Different Entry Points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4097618" y="1900168"/>
              <a:ext cx="1360355" cy="354066"/>
              <a:chOff x="4109193" y="1900168"/>
              <a:chExt cx="1360355" cy="354066"/>
            </a:xfrm>
          </p:grpSpPr>
          <p:sp>
            <p:nvSpPr>
              <p:cNvPr id="81" name="AutoShape 27"/>
              <p:cNvSpPr>
                <a:spLocks noChangeArrowheads="1"/>
              </p:cNvSpPr>
              <p:nvPr/>
            </p:nvSpPr>
            <p:spPr bwMode="auto">
              <a:xfrm rot="19457674">
                <a:off x="4109193" y="2000196"/>
                <a:ext cx="214306" cy="215065"/>
              </a:xfrm>
              <a:prstGeom prst="downArrow">
                <a:avLst>
                  <a:gd name="adj1" fmla="val 52380"/>
                  <a:gd name="adj2" fmla="val 29167"/>
                </a:avLst>
              </a:prstGeom>
              <a:solidFill>
                <a:schemeClr val="accent6"/>
              </a:solidFill>
              <a:ln w="6350" algn="ctr">
                <a:noFill/>
                <a:miter lim="800000"/>
                <a:headEnd/>
                <a:tailEnd/>
              </a:ln>
              <a:scene3d>
                <a:camera prst="orthographicFront">
                  <a:rot lat="0" lon="0" rev="3300000"/>
                </a:camera>
                <a:lightRig rig="threePt" dir="t"/>
              </a:scene3d>
            </p:spPr>
            <p:txBody>
              <a:bodyPr wrap="none" lIns="45720" rIns="4572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 bwMode="auto">
              <a:xfrm>
                <a:off x="4360093" y="1900168"/>
                <a:ext cx="1109455" cy="354066"/>
              </a:xfrm>
              <a:prstGeom prst="roundRect">
                <a:avLst/>
              </a:prstGeom>
              <a:solidFill>
                <a:srgbClr val="FF993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r>
                  <a:rPr lang="en-US" sz="1400">
                    <a:solidFill>
                      <a:schemeClr val="bg1"/>
                    </a:solidFill>
                  </a:rPr>
                  <a:t>QBLH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097618" y="3548722"/>
              <a:ext cx="1360355" cy="354066"/>
              <a:chOff x="4109193" y="3265430"/>
              <a:chExt cx="1360355" cy="354066"/>
            </a:xfrm>
          </p:grpSpPr>
          <p:sp>
            <p:nvSpPr>
              <p:cNvPr id="79" name="AutoShape 27"/>
              <p:cNvSpPr>
                <a:spLocks noChangeArrowheads="1"/>
              </p:cNvSpPr>
              <p:nvPr/>
            </p:nvSpPr>
            <p:spPr bwMode="auto">
              <a:xfrm rot="19457674">
                <a:off x="4109193" y="3365831"/>
                <a:ext cx="214306" cy="215065"/>
              </a:xfrm>
              <a:prstGeom prst="downArrow">
                <a:avLst>
                  <a:gd name="adj1" fmla="val 52380"/>
                  <a:gd name="adj2" fmla="val 29167"/>
                </a:avLst>
              </a:prstGeom>
              <a:solidFill>
                <a:schemeClr val="accent6"/>
              </a:solidFill>
              <a:ln w="6350" algn="ctr">
                <a:noFill/>
                <a:miter lim="800000"/>
                <a:headEnd/>
                <a:tailEnd/>
              </a:ln>
              <a:scene3d>
                <a:camera prst="orthographicFront">
                  <a:rot lat="0" lon="0" rev="3300000"/>
                </a:camera>
                <a:lightRig rig="threePt" dir="t"/>
              </a:scene3d>
            </p:spPr>
            <p:txBody>
              <a:bodyPr wrap="none" lIns="45720" rIns="4572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Rounded Rectangle 79"/>
              <p:cNvSpPr/>
              <p:nvPr/>
            </p:nvSpPr>
            <p:spPr bwMode="auto">
              <a:xfrm>
                <a:off x="4360093" y="3265430"/>
                <a:ext cx="1109455" cy="354066"/>
              </a:xfrm>
              <a:prstGeom prst="roundRect">
                <a:avLst/>
              </a:prstGeom>
              <a:solidFill>
                <a:srgbClr val="FF993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r>
                  <a:rPr lang="en-US" sz="1400">
                    <a:solidFill>
                      <a:schemeClr val="bg1"/>
                    </a:solidFill>
                  </a:rPr>
                  <a:t>IE8SRC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4097618" y="4372999"/>
              <a:ext cx="1360355" cy="354066"/>
              <a:chOff x="4109193" y="4630692"/>
              <a:chExt cx="1360355" cy="354066"/>
            </a:xfrm>
          </p:grpSpPr>
          <p:sp>
            <p:nvSpPr>
              <p:cNvPr id="77" name="AutoShape 27"/>
              <p:cNvSpPr>
                <a:spLocks noChangeArrowheads="1"/>
              </p:cNvSpPr>
              <p:nvPr/>
            </p:nvSpPr>
            <p:spPr bwMode="auto">
              <a:xfrm rot="19457674">
                <a:off x="4109193" y="4731467"/>
                <a:ext cx="214306" cy="215065"/>
              </a:xfrm>
              <a:prstGeom prst="downArrow">
                <a:avLst>
                  <a:gd name="adj1" fmla="val 52380"/>
                  <a:gd name="adj2" fmla="val 29167"/>
                </a:avLst>
              </a:prstGeom>
              <a:solidFill>
                <a:schemeClr val="accent6"/>
              </a:solidFill>
              <a:ln w="6350" algn="ctr">
                <a:noFill/>
                <a:miter lim="800000"/>
                <a:headEnd/>
                <a:tailEnd/>
              </a:ln>
              <a:scene3d>
                <a:camera prst="orthographicFront">
                  <a:rot lat="0" lon="0" rev="3300000"/>
                </a:camera>
                <a:lightRig rig="threePt" dir="t"/>
              </a:scene3d>
            </p:spPr>
            <p:txBody>
              <a:bodyPr wrap="none" lIns="45720" rIns="4572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 bwMode="auto">
              <a:xfrm>
                <a:off x="4360093" y="4630692"/>
                <a:ext cx="1109455" cy="354066"/>
              </a:xfrm>
              <a:prstGeom prst="roundRect">
                <a:avLst/>
              </a:prstGeom>
              <a:solidFill>
                <a:srgbClr val="FF993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r>
                  <a:rPr lang="en-US" sz="1400">
                    <a:solidFill>
                      <a:schemeClr val="bg1"/>
                    </a:solidFill>
                  </a:rPr>
                  <a:t>YHOOFP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097618" y="2724445"/>
              <a:ext cx="1360355" cy="354066"/>
              <a:chOff x="4109193" y="1900168"/>
              <a:chExt cx="1360355" cy="354066"/>
            </a:xfrm>
          </p:grpSpPr>
          <p:sp>
            <p:nvSpPr>
              <p:cNvPr id="75" name="AutoShape 27"/>
              <p:cNvSpPr>
                <a:spLocks noChangeArrowheads="1"/>
              </p:cNvSpPr>
              <p:nvPr/>
            </p:nvSpPr>
            <p:spPr bwMode="auto">
              <a:xfrm rot="19457674">
                <a:off x="4109193" y="2000196"/>
                <a:ext cx="214306" cy="215065"/>
              </a:xfrm>
              <a:prstGeom prst="downArrow">
                <a:avLst>
                  <a:gd name="adj1" fmla="val 52380"/>
                  <a:gd name="adj2" fmla="val 29167"/>
                </a:avLst>
              </a:prstGeom>
              <a:solidFill>
                <a:schemeClr val="accent6"/>
              </a:solidFill>
              <a:ln w="6350" algn="ctr">
                <a:noFill/>
                <a:miter lim="800000"/>
                <a:headEnd/>
                <a:tailEnd/>
              </a:ln>
              <a:scene3d>
                <a:camera prst="orthographicFront">
                  <a:rot lat="0" lon="0" rev="3300000"/>
                </a:camera>
                <a:lightRig rig="threePt" dir="t"/>
              </a:scene3d>
            </p:spPr>
            <p:txBody>
              <a:bodyPr wrap="none" lIns="45720" rIns="4572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 bwMode="auto">
              <a:xfrm>
                <a:off x="4360093" y="1900168"/>
                <a:ext cx="1109455" cy="354066"/>
              </a:xfrm>
              <a:prstGeom prst="roundRect">
                <a:avLst/>
              </a:prstGeom>
              <a:solidFill>
                <a:srgbClr val="FF993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r>
                  <a:rPr lang="en-US" sz="1400">
                    <a:solidFill>
                      <a:schemeClr val="bg1"/>
                    </a:solidFill>
                  </a:rPr>
                  <a:t>PRUSEN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4097618" y="5197276"/>
              <a:ext cx="1360355" cy="354066"/>
              <a:chOff x="4109193" y="4630692"/>
              <a:chExt cx="1360355" cy="354066"/>
            </a:xfrm>
          </p:grpSpPr>
          <p:sp>
            <p:nvSpPr>
              <p:cNvPr id="73" name="AutoShape 27"/>
              <p:cNvSpPr>
                <a:spLocks noChangeArrowheads="1"/>
              </p:cNvSpPr>
              <p:nvPr/>
            </p:nvSpPr>
            <p:spPr bwMode="auto">
              <a:xfrm rot="19457674">
                <a:off x="4109193" y="4731467"/>
                <a:ext cx="214306" cy="215065"/>
              </a:xfrm>
              <a:prstGeom prst="downArrow">
                <a:avLst>
                  <a:gd name="adj1" fmla="val 52380"/>
                  <a:gd name="adj2" fmla="val 29167"/>
                </a:avLst>
              </a:prstGeom>
              <a:solidFill>
                <a:schemeClr val="accent6"/>
              </a:solidFill>
              <a:ln w="6350" algn="ctr">
                <a:noFill/>
                <a:miter lim="800000"/>
                <a:headEnd/>
                <a:tailEnd/>
              </a:ln>
              <a:scene3d>
                <a:camera prst="orthographicFront">
                  <a:rot lat="0" lon="0" rev="3300000"/>
                </a:camera>
                <a:lightRig rig="threePt" dir="t"/>
              </a:scene3d>
            </p:spPr>
            <p:txBody>
              <a:bodyPr wrap="none" lIns="45720" rIns="45720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4360093" y="4630692"/>
                <a:ext cx="1109455" cy="354066"/>
              </a:xfrm>
              <a:prstGeom prst="roundRect">
                <a:avLst/>
              </a:prstGeom>
              <a:solidFill>
                <a:srgbClr val="FF993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r>
                  <a:rPr lang="en-US" sz="1400">
                    <a:solidFill>
                      <a:schemeClr val="bg1"/>
                    </a:solidFill>
                  </a:rPr>
                  <a:t>……..</a:t>
                </a: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6872100" y="5749288"/>
            <a:ext cx="7939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spc="-70">
                <a:solidFill>
                  <a:schemeClr val="bg1"/>
                </a:solidFill>
              </a:rPr>
              <a:t>Organic,</a:t>
            </a:r>
          </a:p>
          <a:p>
            <a:r>
              <a:rPr lang="en-US" sz="1400" spc="-70">
                <a:solidFill>
                  <a:schemeClr val="bg1"/>
                </a:solidFill>
              </a:rPr>
              <a:t>In Organic</a:t>
            </a:r>
          </a:p>
        </p:txBody>
      </p:sp>
      <p:sp>
        <p:nvSpPr>
          <p:cNvPr id="84" name="Rounded Rectangle 83"/>
          <p:cNvSpPr/>
          <p:nvPr/>
        </p:nvSpPr>
        <p:spPr bwMode="auto">
          <a:xfrm>
            <a:off x="9208451" y="1987811"/>
            <a:ext cx="1109455" cy="354066"/>
          </a:xfrm>
          <a:prstGeom prst="roundRect">
            <a:avLst/>
          </a:prstGeom>
          <a:solidFill>
            <a:srgbClr val="FF993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400">
                <a:solidFill>
                  <a:schemeClr val="bg1"/>
                </a:solidFill>
              </a:rPr>
              <a:t>Ad-Unit ID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6310693" y="3221502"/>
            <a:ext cx="2112196" cy="834414"/>
            <a:chOff x="5520804" y="1925739"/>
            <a:chExt cx="2112196" cy="834414"/>
          </a:xfrm>
        </p:grpSpPr>
        <p:sp>
          <p:nvSpPr>
            <p:cNvPr id="86" name="AutoShape 27"/>
            <p:cNvSpPr>
              <a:spLocks noChangeArrowheads="1"/>
            </p:cNvSpPr>
            <p:nvPr/>
          </p:nvSpPr>
          <p:spPr bwMode="auto">
            <a:xfrm rot="14057674">
              <a:off x="5572556" y="2130887"/>
              <a:ext cx="133068" cy="236572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7" name="AutoShape 27"/>
            <p:cNvSpPr>
              <a:spLocks noChangeArrowheads="1"/>
            </p:cNvSpPr>
            <p:nvPr/>
          </p:nvSpPr>
          <p:spPr bwMode="auto">
            <a:xfrm rot="18028226">
              <a:off x="5575678" y="2358848"/>
              <a:ext cx="133068" cy="236572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5792148" y="1925739"/>
              <a:ext cx="1543676" cy="449801"/>
            </a:xfrm>
            <a:prstGeom prst="ellipse">
              <a:avLst/>
            </a:prstGeom>
            <a:noFill/>
            <a:ln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/>
                  </a:solidFill>
                </a:rPr>
                <a:t>Organic</a:t>
              </a: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5802671" y="2480861"/>
              <a:ext cx="1543676" cy="279292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chemeClr val="tx1"/>
                  </a:solidFill>
                </a:rPr>
                <a:t>In-Organic</a:t>
              </a:r>
            </a:p>
          </p:txBody>
        </p:sp>
        <p:sp>
          <p:nvSpPr>
            <p:cNvPr id="90" name="AutoShape 27"/>
            <p:cNvSpPr>
              <a:spLocks noChangeArrowheads="1"/>
            </p:cNvSpPr>
            <p:nvPr/>
          </p:nvSpPr>
          <p:spPr bwMode="auto">
            <a:xfrm rot="14057674">
              <a:off x="7445058" y="2344350"/>
              <a:ext cx="133067" cy="236571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91" name="AutoShape 27"/>
            <p:cNvSpPr>
              <a:spLocks noChangeArrowheads="1"/>
            </p:cNvSpPr>
            <p:nvPr/>
          </p:nvSpPr>
          <p:spPr bwMode="auto">
            <a:xfrm rot="18028226">
              <a:off x="7448181" y="2111185"/>
              <a:ext cx="133067" cy="236571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310693" y="4517265"/>
            <a:ext cx="2112196" cy="834414"/>
            <a:chOff x="5520804" y="1925739"/>
            <a:chExt cx="2112196" cy="834414"/>
          </a:xfrm>
        </p:grpSpPr>
        <p:sp>
          <p:nvSpPr>
            <p:cNvPr id="93" name="AutoShape 27"/>
            <p:cNvSpPr>
              <a:spLocks noChangeArrowheads="1"/>
            </p:cNvSpPr>
            <p:nvPr/>
          </p:nvSpPr>
          <p:spPr bwMode="auto">
            <a:xfrm rot="14057674">
              <a:off x="5572556" y="2130887"/>
              <a:ext cx="133068" cy="236572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94" name="AutoShape 27"/>
            <p:cNvSpPr>
              <a:spLocks noChangeArrowheads="1"/>
            </p:cNvSpPr>
            <p:nvPr/>
          </p:nvSpPr>
          <p:spPr bwMode="auto">
            <a:xfrm rot="18028226">
              <a:off x="5575678" y="2358848"/>
              <a:ext cx="133068" cy="236572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792148" y="1925739"/>
              <a:ext cx="1543676" cy="449801"/>
            </a:xfrm>
            <a:prstGeom prst="ellipse">
              <a:avLst/>
            </a:prstGeom>
            <a:noFill/>
            <a:ln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/>
                  </a:solidFill>
                </a:rPr>
                <a:t>Organic</a:t>
              </a: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5802671" y="2480861"/>
              <a:ext cx="1543676" cy="279292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chemeClr val="tx1"/>
                  </a:solidFill>
                </a:rPr>
                <a:t>In-Organic</a:t>
              </a:r>
            </a:p>
          </p:txBody>
        </p:sp>
        <p:sp>
          <p:nvSpPr>
            <p:cNvPr id="97" name="AutoShape 27"/>
            <p:cNvSpPr>
              <a:spLocks noChangeArrowheads="1"/>
            </p:cNvSpPr>
            <p:nvPr/>
          </p:nvSpPr>
          <p:spPr bwMode="auto">
            <a:xfrm rot="14057674">
              <a:off x="7445058" y="2344350"/>
              <a:ext cx="133067" cy="236571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98" name="AutoShape 27"/>
            <p:cNvSpPr>
              <a:spLocks noChangeArrowheads="1"/>
            </p:cNvSpPr>
            <p:nvPr/>
          </p:nvSpPr>
          <p:spPr bwMode="auto">
            <a:xfrm rot="18028226">
              <a:off x="7448181" y="2111185"/>
              <a:ext cx="133067" cy="236571"/>
            </a:xfrm>
            <a:prstGeom prst="downArrow">
              <a:avLst>
                <a:gd name="adj1" fmla="val 52380"/>
                <a:gd name="adj2" fmla="val 29167"/>
              </a:avLst>
            </a:prstGeom>
            <a:solidFill>
              <a:schemeClr val="accent3"/>
            </a:solidFill>
            <a:ln w="63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lIns="45720" rIns="45720" anchor="ctr"/>
            <a:lstStyle/>
            <a:p>
              <a:endParaRPr lang="en-US" sz="16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7699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80" y="2404881"/>
            <a:ext cx="10857072" cy="1325563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971667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Factors Affecting KPI Movements In The 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179" y="1704209"/>
            <a:ext cx="2821245" cy="629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CPCs drop</a:t>
            </a:r>
          </a:p>
        </p:txBody>
      </p:sp>
      <p:sp>
        <p:nvSpPr>
          <p:cNvPr id="6" name="Rectangle 5"/>
          <p:cNvSpPr/>
          <p:nvPr/>
        </p:nvSpPr>
        <p:spPr>
          <a:xfrm>
            <a:off x="3532624" y="1704209"/>
            <a:ext cx="2308647" cy="62911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Coverage Issue</a:t>
            </a:r>
          </a:p>
        </p:txBody>
      </p:sp>
      <p:sp>
        <p:nvSpPr>
          <p:cNvPr id="7" name="Rectangle 6"/>
          <p:cNvSpPr/>
          <p:nvPr/>
        </p:nvSpPr>
        <p:spPr>
          <a:xfrm>
            <a:off x="508179" y="3336849"/>
            <a:ext cx="2821245" cy="629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Click Yield drops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32624" y="3336849"/>
            <a:ext cx="2308647" cy="62911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Coverage Issue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179" y="5127621"/>
            <a:ext cx="2821245" cy="629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MLIY drops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83107" y="5127621"/>
            <a:ext cx="2308647" cy="629112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Tuning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8179" y="4225885"/>
            <a:ext cx="2821245" cy="629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Coverage drops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32624" y="4225885"/>
            <a:ext cx="2308647" cy="62911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Budget sufficiency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6316" y="1704209"/>
            <a:ext cx="2308647" cy="6291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ROI shift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44471" y="3336849"/>
            <a:ext cx="2308647" cy="629112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Irrelevant </a:t>
            </a:r>
          </a:p>
          <a:p>
            <a:pPr algn="ctr"/>
            <a:r>
              <a:rPr lang="en-GB">
                <a:solidFill>
                  <a:schemeClr val="bg1"/>
                </a:solidFill>
              </a:rPr>
              <a:t>ads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44471" y="4225885"/>
            <a:ext cx="2308647" cy="62911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Churn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44471" y="1694093"/>
            <a:ext cx="2308647" cy="629112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Tuning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56318" y="3336849"/>
            <a:ext cx="2308647" cy="6291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Traffic Volume </a:t>
            </a:r>
          </a:p>
          <a:p>
            <a:pPr algn="ctr"/>
            <a:r>
              <a:rPr lang="en-GB">
                <a:solidFill>
                  <a:schemeClr val="bg1"/>
                </a:solidFill>
              </a:rPr>
              <a:t>drops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56315" y="4225884"/>
            <a:ext cx="2308647" cy="629112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Tuning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8177" y="2488703"/>
            <a:ext cx="2821245" cy="629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Traffic Volume increases but not Revenue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32623" y="2488703"/>
            <a:ext cx="2308647" cy="6291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Bot* traffic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44470" y="2488703"/>
            <a:ext cx="2308647" cy="6291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Query Mix* changes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556316" y="2488703"/>
            <a:ext cx="2308647" cy="62911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Coverage issue</a:t>
            </a:r>
          </a:p>
        </p:txBody>
      </p:sp>
      <p:sp>
        <p:nvSpPr>
          <p:cNvPr id="2" name="Rectangle 1"/>
          <p:cNvSpPr/>
          <p:nvPr/>
        </p:nvSpPr>
        <p:spPr>
          <a:xfrm>
            <a:off x="3740776" y="6115961"/>
            <a:ext cx="334187" cy="317500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7700" y="6077476"/>
            <a:ext cx="601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Field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98343" y="6115959"/>
            <a:ext cx="334187" cy="317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1648" y="6068789"/>
            <a:ext cx="115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Engineering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63230" y="6139930"/>
            <a:ext cx="334187" cy="3175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239" y="6101447"/>
            <a:ext cx="112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Publisher(s)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8177" y="945135"/>
            <a:ext cx="2821245" cy="6291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KPIs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32623" y="935019"/>
            <a:ext cx="7332339" cy="6291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528578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Overview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5539978"/>
          </a:xfrm>
        </p:spPr>
        <p:txBody>
          <a:bodyPr/>
          <a:lstStyle/>
          <a:p>
            <a:r>
              <a:rPr lang="en-US"/>
              <a:t>Publisher Overview</a:t>
            </a:r>
          </a:p>
          <a:p>
            <a:r>
              <a:rPr lang="en-US"/>
              <a:t>Publisher Ad Units</a:t>
            </a:r>
          </a:p>
          <a:p>
            <a:r>
              <a:rPr lang="en-US"/>
              <a:t>Publisher Hierarchy</a:t>
            </a:r>
          </a:p>
          <a:p>
            <a:r>
              <a:rPr lang="en-US"/>
              <a:t>Smart Pricing</a:t>
            </a:r>
          </a:p>
          <a:p>
            <a:pPr lvl="1"/>
            <a:r>
              <a:rPr lang="en-US"/>
              <a:t>Overview</a:t>
            </a:r>
          </a:p>
          <a:p>
            <a:pPr lvl="1"/>
            <a:r>
              <a:rPr lang="en-US"/>
              <a:t>Benefits</a:t>
            </a:r>
          </a:p>
          <a:p>
            <a:r>
              <a:rPr lang="en-US"/>
              <a:t>Publisher Quality Metrics</a:t>
            </a:r>
          </a:p>
          <a:p>
            <a:pPr lvl="1"/>
            <a:r>
              <a:rPr lang="en-US"/>
              <a:t>Cost per acquisition Index (CPAi)</a:t>
            </a:r>
          </a:p>
          <a:p>
            <a:pPr lvl="1"/>
            <a:r>
              <a:rPr lang="en-US"/>
              <a:t>Publisher Traffic Quality Score (PTQS)</a:t>
            </a:r>
          </a:p>
          <a:p>
            <a:r>
              <a:rPr lang="en-US"/>
              <a:t>Network Distribution</a:t>
            </a:r>
          </a:p>
          <a:p>
            <a:r>
              <a:rPr lang="en-US"/>
              <a:t>Process Flow: From User Query to Publishing Search Results </a:t>
            </a:r>
          </a:p>
          <a:p>
            <a:r>
              <a:rPr lang="en-US"/>
              <a:t>Entry Point</a:t>
            </a:r>
          </a:p>
          <a:p>
            <a:r>
              <a:rPr lang="en-US"/>
              <a:t>Form Codes</a:t>
            </a:r>
          </a:p>
          <a:p>
            <a:pPr lvl="1"/>
            <a:r>
              <a:rPr lang="en-US"/>
              <a:t>Form Code Taxonomy</a:t>
            </a:r>
          </a:p>
          <a:p>
            <a:r>
              <a:rPr lang="en-US"/>
              <a:t>Organic and Inorganic Searches</a:t>
            </a:r>
          </a:p>
          <a:p>
            <a:r>
              <a:rPr lang="en-US"/>
              <a:t>Appendix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778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Bing Ads – Search Result Types</a:t>
            </a: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099351896"/>
              </p:ext>
            </p:extLst>
          </p:nvPr>
        </p:nvGraphicFramePr>
        <p:xfrm>
          <a:off x="1460741" y="813795"/>
          <a:ext cx="966245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9612" y="2139358"/>
            <a:ext cx="2554942" cy="140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1954" y="2139358"/>
            <a:ext cx="2809839" cy="140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612" y="4734232"/>
            <a:ext cx="1573306" cy="1384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63905" r="40240" b="15707"/>
          <a:stretch/>
        </p:blipFill>
        <p:spPr>
          <a:xfrm>
            <a:off x="3394394" y="5088195"/>
            <a:ext cx="2436402" cy="9356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/>
          <a:srcRect l="22349" t="7643" r="22046"/>
          <a:stretch/>
        </p:blipFill>
        <p:spPr>
          <a:xfrm>
            <a:off x="7025409" y="5016631"/>
            <a:ext cx="2291553" cy="1150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2"/>
          <a:srcRect l="16205" r="16046"/>
          <a:stretch/>
        </p:blipFill>
        <p:spPr>
          <a:xfrm>
            <a:off x="8870013" y="5082215"/>
            <a:ext cx="1900329" cy="9415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8242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71947" y="3753054"/>
            <a:ext cx="11002297" cy="2565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b="1"/>
              <a:t>Redirect to Bing</a:t>
            </a:r>
          </a:p>
          <a:p>
            <a:pPr marL="285750" indent="-28575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600"/>
              <a:t>Users are redirected to Bing following a web search on publisher’s webpage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71948" y="929148"/>
            <a:ext cx="11002297" cy="265471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Bing Ads – Publisher Search Result 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00" y="1650921"/>
            <a:ext cx="4124838" cy="1813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5" y="2029826"/>
            <a:ext cx="5636846" cy="9177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71948" y="958643"/>
            <a:ext cx="11002297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lt1"/>
                </a:solidFill>
              </a:rPr>
              <a:t>Publisher Hosted Ads Only</a:t>
            </a:r>
          </a:p>
          <a:p>
            <a:pPr marL="285750" indent="-28575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</a:rPr>
              <a:t>Ads are served on the publishers webpage based on a user’s search query  </a:t>
            </a:r>
          </a:p>
          <a:p>
            <a:pPr marL="285750" indent="-28575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</a:pPr>
            <a:endParaRPr lang="en-US" b="1">
              <a:solidFill>
                <a:schemeClr val="l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15" y="4498257"/>
            <a:ext cx="8745707" cy="6104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374" y="5216364"/>
            <a:ext cx="5397909" cy="9068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6655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6650864" y="1519081"/>
            <a:ext cx="5051703" cy="448056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Publisher Hosted Ads &amp; </a:t>
            </a:r>
            <a:r>
              <a:rPr lang="en-US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Algo</a:t>
            </a:r>
            <a:r>
              <a:rPr lang="en-US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* Co-Branded</a:t>
            </a:r>
          </a:p>
          <a:p>
            <a:pPr marL="285750" indent="-28575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Publisher hosts Bing algorithmic results and paid search ads co-branded with Bing logo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</a:pPr>
            <a:endParaRPr lang="en-US" b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25253" y="1489585"/>
            <a:ext cx="5029200" cy="448056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Publisher Hosted Ads &amp; </a:t>
            </a:r>
            <a:r>
              <a:rPr lang="en-US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Algo</a:t>
            </a:r>
            <a:r>
              <a:rPr lang="en-US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*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Publisher hosts Bing algorithmic results and paid search ads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Bing Ad – Publisher Hosted Ads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21" y="2815148"/>
            <a:ext cx="3870463" cy="280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" descr="image0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46" y="2815148"/>
            <a:ext cx="4212638" cy="280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01373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homcan\AppData\Local\Microsoft\Windows\Temporary Internet Files\Content.Outlook\KU9PXCJJ\pho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2590800" cy="3886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homcan\AppData\Local\Microsoft\Windows\Temporary Internet Files\Content.Outlook\KU9PXCJJ\photo (3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43" y="1426898"/>
            <a:ext cx="2590800" cy="3886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02184" y="5452008"/>
            <a:ext cx="157645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180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PS on Mobile/ Tablet Web Site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1" y="942632"/>
            <a:ext cx="2223515" cy="413453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8801" y="5670253"/>
            <a:ext cx="240120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180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Bing In-App with Redirect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1" y="1981201"/>
            <a:ext cx="2075369" cy="39383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Paid Search Implementations - Mobile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743200" y="5077168"/>
            <a:ext cx="381000" cy="37484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829897" y="5119516"/>
            <a:ext cx="476211" cy="45296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3222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87556"/>
            <a:ext cx="2223146" cy="36993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988268"/>
            <a:ext cx="2220065" cy="37001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4341003" y="1237469"/>
            <a:ext cx="2298662" cy="9921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77" y="2229525"/>
            <a:ext cx="2423588" cy="926552"/>
          </a:xfrm>
          <a:prstGeom prst="rect">
            <a:avLst/>
          </a:prstGeom>
          <a:ln w="19050">
            <a:solidFill>
              <a:srgbClr val="FFA615"/>
            </a:solidFill>
            <a:prstDash val="sysDot"/>
          </a:ln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Paid Search Implementations – Mobile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423358" y="1524000"/>
            <a:ext cx="157645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180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 App Ads only Paid Search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814712" y="1752601"/>
            <a:ext cx="464081" cy="2069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14592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 Click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6248842" cy="4918269"/>
          </a:xfrm>
        </p:spPr>
        <p:txBody>
          <a:bodyPr/>
          <a:lstStyle/>
          <a:p>
            <a:r>
              <a:rPr lang="en-US"/>
              <a:t>How it works and is different than CX</a:t>
            </a:r>
          </a:p>
          <a:p>
            <a:pPr lvl="1"/>
            <a:r>
              <a:rPr lang="en-US"/>
              <a:t>Paid Search ads served based on users navigation (breadcrumbs)</a:t>
            </a:r>
          </a:p>
          <a:p>
            <a:pPr lvl="1"/>
            <a:r>
              <a:rPr lang="en-US"/>
              <a:t>Non traditional searches (stock quotes, product searches)</a:t>
            </a:r>
          </a:p>
          <a:p>
            <a:pPr lvl="1"/>
            <a:r>
              <a:rPr lang="en-US"/>
              <a:t>Prior search query</a:t>
            </a:r>
          </a:p>
          <a:p>
            <a:r>
              <a:rPr lang="en-US"/>
              <a:t>Where It Runs</a:t>
            </a:r>
          </a:p>
          <a:p>
            <a:pPr lvl="1"/>
            <a:r>
              <a:rPr lang="en-US"/>
              <a:t>In fixed placements on PC based publisher inventory</a:t>
            </a:r>
          </a:p>
          <a:p>
            <a:pPr lvl="1"/>
            <a:r>
              <a:rPr lang="en-US"/>
              <a:t>In unsold display inventory *</a:t>
            </a:r>
          </a:p>
          <a:p>
            <a:pPr lvl="1"/>
            <a:r>
              <a:rPr lang="en-US"/>
              <a:t>In unsold Ads in Apps (AiA) inventory *</a:t>
            </a:r>
          </a:p>
          <a:p>
            <a:r>
              <a:rPr lang="en-US"/>
              <a:t>What It Means</a:t>
            </a:r>
          </a:p>
          <a:p>
            <a:pPr lvl="1"/>
            <a:r>
              <a:rPr lang="en-US"/>
              <a:t>A new source of high quality ROI driving clicks for Bing Ads advertisers</a:t>
            </a:r>
          </a:p>
          <a:p>
            <a:pPr lvl="1"/>
            <a:r>
              <a:rPr lang="en-US"/>
              <a:t>A new monetization source for publishers that </a:t>
            </a:r>
          </a:p>
          <a:p>
            <a:pPr marL="267672" lvl="1" indent="0">
              <a:buNone/>
            </a:pPr>
            <a:r>
              <a:rPr lang="en-US"/>
              <a:t>combines the demand scale of Paid Search Advertising with the supply scale of Display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46091" y="6526213"/>
            <a:ext cx="1345909" cy="331787"/>
          </a:xfrm>
          <a:prstGeom prst="rect">
            <a:avLst/>
          </a:prstGeom>
        </p:spPr>
        <p:txBody>
          <a:bodyPr/>
          <a:lstStyle/>
          <a:p>
            <a:fld id="{524D5032-6BE6-42FE-8FD8-CFF4A8065A6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22" y="1336093"/>
            <a:ext cx="2020901" cy="464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63905" r="40240" b="15707"/>
          <a:stretch/>
        </p:blipFill>
        <p:spPr>
          <a:xfrm>
            <a:off x="8416671" y="2674547"/>
            <a:ext cx="3129440" cy="19220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 bwMode="auto">
          <a:xfrm>
            <a:off x="6684174" y="4331306"/>
            <a:ext cx="1124301" cy="867776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851879" y="3904911"/>
            <a:ext cx="683991" cy="39594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4896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66126" y="1188901"/>
            <a:ext cx="11104879" cy="5610767"/>
          </a:xfrm>
        </p:spPr>
        <p:txBody>
          <a:bodyPr/>
          <a:lstStyle/>
          <a:p>
            <a:r>
              <a:rPr lang="en-US"/>
              <a:t>How It Works</a:t>
            </a:r>
          </a:p>
          <a:p>
            <a:pPr lvl="1"/>
            <a:r>
              <a:rPr lang="en-US"/>
              <a:t>Contextually targeted keywords are served on publisher content pages</a:t>
            </a:r>
          </a:p>
          <a:p>
            <a:pPr lvl="1"/>
            <a:r>
              <a:rPr lang="en-US"/>
              <a:t>Clicking on a keyword triggers a search and brings a user to a search results page populated with Paid Search Ads from Bing Ads</a:t>
            </a:r>
          </a:p>
          <a:p>
            <a:r>
              <a:rPr lang="en-US"/>
              <a:t>Where It Runs</a:t>
            </a:r>
          </a:p>
          <a:p>
            <a:pPr lvl="1"/>
            <a:r>
              <a:rPr lang="en-US"/>
              <a:t>In fixed placements on PC based publisher inventory</a:t>
            </a:r>
          </a:p>
          <a:p>
            <a:pPr lvl="1"/>
            <a:r>
              <a:rPr lang="en-US"/>
              <a:t>In unsold display inventory *</a:t>
            </a:r>
          </a:p>
          <a:p>
            <a:pPr lvl="1"/>
            <a:r>
              <a:rPr lang="en-US"/>
              <a:t>In unsold </a:t>
            </a:r>
            <a:r>
              <a:rPr lang="en-US" err="1"/>
              <a:t>AiA</a:t>
            </a:r>
            <a:r>
              <a:rPr lang="en-US"/>
              <a:t> inventory *</a:t>
            </a:r>
          </a:p>
          <a:p>
            <a:r>
              <a:rPr lang="en-US"/>
              <a:t>What It Means</a:t>
            </a:r>
          </a:p>
          <a:p>
            <a:pPr lvl="1"/>
            <a:r>
              <a:rPr lang="en-US"/>
              <a:t>A new source of high quality ROI driving clicks for Bing Ads advertisers</a:t>
            </a:r>
          </a:p>
          <a:p>
            <a:pPr lvl="1"/>
            <a:r>
              <a:rPr lang="en-US"/>
              <a:t>A new monetization source for publishers that combines the </a:t>
            </a:r>
          </a:p>
          <a:p>
            <a:pPr marL="267672" lvl="1" indent="0">
              <a:buNone/>
            </a:pPr>
            <a:r>
              <a:rPr lang="en-US"/>
              <a:t>demand scale of Paid Search Advertising with the supply scale of Display</a:t>
            </a:r>
          </a:p>
          <a:p>
            <a:r>
              <a:rPr lang="en-US"/>
              <a:t>Next Steps</a:t>
            </a:r>
          </a:p>
          <a:p>
            <a:pPr lvl="1"/>
            <a:r>
              <a:rPr lang="en-US"/>
              <a:t>Plan to test performance across various 2-click providers</a:t>
            </a:r>
          </a:p>
          <a:p>
            <a:pPr lvl="2"/>
            <a:r>
              <a:rPr lang="en-US" err="1"/>
              <a:t>Chitika</a:t>
            </a:r>
            <a:endParaRPr lang="en-US"/>
          </a:p>
          <a:p>
            <a:pPr lvl="2"/>
            <a:r>
              <a:rPr lang="en-US" err="1"/>
              <a:t>Netseer</a:t>
            </a:r>
            <a:endParaRPr lang="en-US"/>
          </a:p>
          <a:p>
            <a:pPr lvl="2"/>
            <a:r>
              <a:rPr lang="en-US"/>
              <a:t>Media.net</a:t>
            </a:r>
          </a:p>
          <a:p>
            <a:pPr lvl="1"/>
            <a:r>
              <a:rPr lang="en-US"/>
              <a:t>Test providers by rotating on same inventory using ad server (</a:t>
            </a:r>
            <a:r>
              <a:rPr lang="en-US" err="1"/>
              <a:t>AppNexus</a:t>
            </a:r>
            <a:r>
              <a:rPr lang="en-US"/>
              <a:t>)</a:t>
            </a:r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375" r="16740" b="4386"/>
          <a:stretch/>
        </p:blipFill>
        <p:spPr>
          <a:xfrm>
            <a:off x="7551175" y="2296092"/>
            <a:ext cx="2314817" cy="233633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217742" y="3155024"/>
            <a:ext cx="2818313" cy="1904788"/>
            <a:chOff x="3785190" y="2229615"/>
            <a:chExt cx="8102009" cy="389473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13929" b="6180"/>
            <a:stretch/>
          </p:blipFill>
          <p:spPr>
            <a:xfrm>
              <a:off x="3785190" y="2483427"/>
              <a:ext cx="8102009" cy="364092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b="94430"/>
            <a:stretch/>
          </p:blipFill>
          <p:spPr>
            <a:xfrm>
              <a:off x="3785190" y="2229615"/>
              <a:ext cx="8102009" cy="253814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7176234" y="4707416"/>
            <a:ext cx="1347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/>
              <a:t>Screenshots from third party partner site MarketWatch.com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7347786" y="3844412"/>
            <a:ext cx="1517730" cy="68580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014928" y="4178710"/>
            <a:ext cx="405627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Two Click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789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Click – Mobile Web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43" y="674686"/>
            <a:ext cx="3763176" cy="6677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146300"/>
            <a:ext cx="2243665" cy="33654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41954" y="4573372"/>
            <a:ext cx="2354974" cy="69736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1" y="5187816"/>
            <a:ext cx="4517292" cy="74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9469" y="4660913"/>
            <a:ext cx="2207074" cy="51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39" y="1115412"/>
            <a:ext cx="2281781" cy="38029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5105401" y="4114800"/>
            <a:ext cx="477039" cy="38100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01763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Click In-App</a:t>
            </a:r>
          </a:p>
        </p:txBody>
      </p:sp>
      <p:pic>
        <p:nvPicPr>
          <p:cNvPr id="12" name="Picture 11" descr="Screenshot_2013-05-06-13-15-4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33268"/>
            <a:ext cx="2621280" cy="436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74" y="778892"/>
            <a:ext cx="2281781" cy="38029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200" y="4935771"/>
            <a:ext cx="4517292" cy="74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 bwMode="auto">
          <a:xfrm>
            <a:off x="2286000" y="5132150"/>
            <a:ext cx="2545080" cy="35425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572000" y="4419600"/>
            <a:ext cx="457200" cy="60960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71002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Syndication-Related Products</a:t>
            </a:r>
          </a:p>
        </p:txBody>
      </p:sp>
      <p:sp>
        <p:nvSpPr>
          <p:cNvPr id="44" name="Rounded Rectangle 55"/>
          <p:cNvSpPr/>
          <p:nvPr/>
        </p:nvSpPr>
        <p:spPr>
          <a:xfrm>
            <a:off x="3099637" y="1450288"/>
            <a:ext cx="5948691" cy="20913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</a:ln>
          <a:effectLst/>
        </p:spPr>
        <p:txBody>
          <a:bodyPr lIns="91357" tIns="45679" rIns="91357" bIns="45679" rtlCol="0" anchor="ctr"/>
          <a:lstStyle/>
          <a:p>
            <a:pPr marL="285744" indent="-285744" defTabSz="913564">
              <a:buFont typeface="Arial" pitchFamily="34" charset="0"/>
              <a:buChar char="•"/>
              <a:defRPr/>
            </a:pPr>
            <a:r>
              <a:rPr lang="en-US" sz="1600" b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Dynamic discounting of  publisher revenue </a:t>
            </a: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advertiser’s cost-per-click (CPC) depending on the quality of traffic (i.e. conversion performance) relative to a pre-defined benchmark </a:t>
            </a:r>
          </a:p>
          <a:p>
            <a:pPr marL="285744" indent="-285744" defTabSz="913564">
              <a:buFont typeface="Arial" pitchFamily="34" charset="0"/>
              <a:buChar char="•"/>
              <a:defRPr/>
            </a:pPr>
            <a:r>
              <a:rPr lang="en-GB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Triggers from “</a:t>
            </a:r>
            <a:r>
              <a:rPr lang="en-GB" sz="1600" b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CPAi”</a:t>
            </a:r>
            <a:r>
              <a:rPr lang="en-GB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GB" sz="1600" b="1" i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Cost Per Acquisition Index”</a:t>
            </a:r>
            <a:r>
              <a:rPr lang="en-GB" sz="1600" b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GB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which compares conversion rates on syndication to those on O&amp;O. </a:t>
            </a:r>
            <a:r>
              <a:rPr lang="en-GB" sz="1600" b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score of 1.0 would mean these are equal</a:t>
            </a:r>
            <a:r>
              <a:rPr lang="en-GB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en-US" sz="1600" ker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ounded Rectangle 59"/>
          <p:cNvSpPr/>
          <p:nvPr/>
        </p:nvSpPr>
        <p:spPr>
          <a:xfrm>
            <a:off x="3099637" y="3610528"/>
            <a:ext cx="5948691" cy="114029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</a:ln>
          <a:effectLst/>
        </p:spPr>
        <p:txBody>
          <a:bodyPr lIns="91357" tIns="45679" rIns="91357" bIns="45679" rtlCol="0" anchor="ctr"/>
          <a:lstStyle/>
          <a:p>
            <a:pPr marL="285744" indent="-285744" defTabSz="913564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1600" b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traffic quality metric </a:t>
            </a: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(ranging from 0.5 to 10) which is exposed externally to Syndication partners.</a:t>
            </a:r>
          </a:p>
          <a:p>
            <a:pPr marL="285744" indent="-285744" defTabSz="913564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Correlates to Smart Pricing discount.</a:t>
            </a:r>
            <a:endParaRPr lang="en-US" sz="1100" ker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6200000">
            <a:off x="1486976" y="2290318"/>
            <a:ext cx="2050307" cy="452251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</a:ln>
          <a:effectLst/>
        </p:spPr>
        <p:txBody>
          <a:bodyPr lIns="91357" tIns="45679" rIns="91357" bIns="45679" rtlCol="0" anchor="ctr"/>
          <a:lstStyle/>
          <a:p>
            <a:pPr algn="ctr" defTabSz="913564">
              <a:defRPr/>
            </a:pPr>
            <a:r>
              <a:rPr lang="en-US" b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Smart Pricing </a:t>
            </a:r>
          </a:p>
        </p:txBody>
      </p:sp>
      <p:sp>
        <p:nvSpPr>
          <p:cNvPr id="51" name="Round Same Side Corner Rectangle 50"/>
          <p:cNvSpPr/>
          <p:nvPr/>
        </p:nvSpPr>
        <p:spPr>
          <a:xfrm rot="16200000">
            <a:off x="1941017" y="3948633"/>
            <a:ext cx="1152123" cy="452255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</a:ln>
          <a:effectLst/>
        </p:spPr>
        <p:txBody>
          <a:bodyPr lIns="91357" tIns="45679" rIns="91357" bIns="45679" rtlCol="0" anchor="ctr"/>
          <a:lstStyle/>
          <a:p>
            <a:pPr algn="ctr" defTabSz="913564">
              <a:defRPr/>
            </a:pPr>
            <a:r>
              <a:rPr lang="en-US" sz="1600" b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PTQS</a:t>
            </a:r>
          </a:p>
        </p:txBody>
      </p:sp>
      <p:sp>
        <p:nvSpPr>
          <p:cNvPr id="53" name="Round Same Side Corner Rectangle 52"/>
          <p:cNvSpPr/>
          <p:nvPr/>
        </p:nvSpPr>
        <p:spPr>
          <a:xfrm>
            <a:off x="2999656" y="947343"/>
            <a:ext cx="5948691" cy="381000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</a:ln>
          <a:effectLst/>
        </p:spPr>
        <p:txBody>
          <a:bodyPr lIns="91357" tIns="45679" rIns="91357" bIns="45679" rtlCol="0" anchor="ctr"/>
          <a:lstStyle/>
          <a:p>
            <a:pPr algn="ctr" defTabSz="913564">
              <a:defRPr/>
            </a:pPr>
            <a:r>
              <a:rPr lang="en-US" sz="1600" b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Description</a:t>
            </a:r>
          </a:p>
        </p:txBody>
      </p:sp>
      <p:sp>
        <p:nvSpPr>
          <p:cNvPr id="14" name="Rounded Rectangle 62"/>
          <p:cNvSpPr/>
          <p:nvPr/>
        </p:nvSpPr>
        <p:spPr>
          <a:xfrm>
            <a:off x="3099637" y="4854879"/>
            <a:ext cx="5948691" cy="1524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</a:ln>
          <a:effectLst/>
        </p:spPr>
        <p:txBody>
          <a:bodyPr lIns="91357" tIns="45679" rIns="91357" bIns="45679" rtlCol="0" anchor="ctr"/>
          <a:lstStyle/>
          <a:p>
            <a:pPr defTabSz="913564">
              <a:spcAft>
                <a:spcPts val="600"/>
              </a:spcAft>
              <a:tabLst>
                <a:tab pos="743856" algn="l"/>
              </a:tabLst>
              <a:defRPr/>
            </a:pPr>
            <a:endParaRPr lang="en-US" sz="1051" kern="0">
              <a:solidFill>
                <a:srgbClr val="000000"/>
              </a:solidFill>
              <a:latin typeface="Arial" pitchFamily="34" charset="0"/>
              <a:ea typeface="Segoe UI" pitchFamily="34" charset="0"/>
              <a:cs typeface="Arial" pitchFamily="34" charset="0"/>
            </a:endParaRPr>
          </a:p>
          <a:p>
            <a:pPr marL="285744" indent="-285744" defTabSz="913564">
              <a:spcAft>
                <a:spcPts val="600"/>
              </a:spcAft>
              <a:buFont typeface="Arial" pitchFamily="34" charset="0"/>
              <a:buChar char="•"/>
              <a:tabLst>
                <a:tab pos="743856" algn="l"/>
              </a:tabLst>
              <a:defRPr/>
            </a:pPr>
            <a:r>
              <a:rPr lang="en-US" sz="1600" kern="0">
                <a:solidFill>
                  <a:srgbClr val="000000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Ability for advertisers to opt in or out of different network traffic types. Current options (at order level) include: </a:t>
            </a:r>
          </a:p>
          <a:p>
            <a:pPr marL="1031849" lvl="2" indent="-117472" defTabSz="913564">
              <a:spcAft>
                <a:spcPts val="600"/>
              </a:spcAft>
              <a:buFont typeface="Arial" pitchFamily="34" charset="0"/>
              <a:buChar char="•"/>
              <a:tabLst>
                <a:tab pos="743856" algn="l"/>
              </a:tabLst>
              <a:defRPr/>
            </a:pPr>
            <a:r>
              <a:rPr lang="en-US" sz="12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Bing &amp; Yahoo O&amp;O + Syndication </a:t>
            </a:r>
          </a:p>
          <a:p>
            <a:pPr marL="1031849" lvl="2" indent="-117472" defTabSz="913564">
              <a:spcAft>
                <a:spcPts val="600"/>
              </a:spcAft>
              <a:buFont typeface="Arial" pitchFamily="34" charset="0"/>
              <a:buChar char="•"/>
              <a:tabLst>
                <a:tab pos="743856" algn="l"/>
              </a:tabLst>
              <a:defRPr/>
            </a:pPr>
            <a:r>
              <a:rPr lang="en-US" sz="12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Only Bing &amp; Yahoo O&amp;O</a:t>
            </a:r>
          </a:p>
          <a:p>
            <a:pPr marL="1031849" lvl="2" indent="-117472" defTabSz="913564">
              <a:spcAft>
                <a:spcPts val="600"/>
              </a:spcAft>
              <a:buFont typeface="Arial" pitchFamily="34" charset="0"/>
              <a:buChar char="•"/>
              <a:tabLst>
                <a:tab pos="743856" algn="l"/>
              </a:tabLst>
              <a:defRPr/>
            </a:pPr>
            <a:r>
              <a:rPr lang="en-US" sz="12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Only Bing &amp; Yahoo Syndication</a:t>
            </a:r>
          </a:p>
          <a:p>
            <a:pPr defTabSz="913564">
              <a:spcAft>
                <a:spcPts val="600"/>
              </a:spcAft>
              <a:tabLst>
                <a:tab pos="743856" algn="l"/>
              </a:tabLst>
              <a:defRPr/>
            </a:pPr>
            <a:endParaRPr lang="en-US" sz="1100" kern="0">
              <a:solidFill>
                <a:srgbClr val="000000"/>
              </a:solidFill>
              <a:latin typeface="Arial" pitchFamily="34" charset="0"/>
              <a:ea typeface="Segoe UI" pitchFamily="34" charset="0"/>
              <a:cs typeface="Arial" pitchFamily="34" charset="0"/>
            </a:endParaRPr>
          </a:p>
        </p:txBody>
      </p:sp>
      <p:sp>
        <p:nvSpPr>
          <p:cNvPr id="16" name="Round Same Side Corner Rectangle 15"/>
          <p:cNvSpPr/>
          <p:nvPr/>
        </p:nvSpPr>
        <p:spPr>
          <a:xfrm rot="16200000">
            <a:off x="1802158" y="5338727"/>
            <a:ext cx="1419943" cy="452251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</a:ln>
          <a:effectLst/>
        </p:spPr>
        <p:txBody>
          <a:bodyPr lIns="91357" tIns="45679" rIns="91357" bIns="45679" rtlCol="0" anchor="ctr"/>
          <a:lstStyle/>
          <a:p>
            <a:pPr algn="ctr" defTabSz="913564">
              <a:defRPr/>
            </a:pPr>
            <a:r>
              <a:rPr lang="en-US" sz="1600" b="1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Network Distribution</a:t>
            </a:r>
          </a:p>
        </p:txBody>
      </p:sp>
    </p:spTree>
    <p:extLst>
      <p:ext uri="{BB962C8B-B14F-4D97-AF65-F5344CB8AC3E}">
        <p14:creationId xmlns:p14="http://schemas.microsoft.com/office/powerpoint/2010/main" val="5053146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266127" y="2617706"/>
            <a:ext cx="11513497" cy="3738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604" y="2744391"/>
            <a:ext cx="1469036" cy="365760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Examples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1" y="3236835"/>
            <a:ext cx="4917348" cy="30182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Publisher Overview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66127" y="1101061"/>
            <a:ext cx="10857072" cy="1415772"/>
          </a:xfrm>
        </p:spPr>
        <p:txBody>
          <a:bodyPr/>
          <a:lstStyle/>
          <a:p>
            <a:r>
              <a:rPr lang="en-US"/>
              <a:t>In Search Advertising, a Publisher is </a:t>
            </a:r>
            <a:r>
              <a:rPr lang="en-GB"/>
              <a:t>an entity that </a:t>
            </a:r>
            <a:r>
              <a:rPr lang="en-US"/>
              <a:t>own one or more websites that display ads within their web content</a:t>
            </a:r>
          </a:p>
          <a:p>
            <a:r>
              <a:rPr lang="en-US"/>
              <a:t>The main aim of a publisher is to get more traffic on their enterprise web pages</a:t>
            </a:r>
          </a:p>
          <a:p>
            <a:r>
              <a:rPr lang="en-US"/>
              <a:t>Examples of Publishers: Bing.com, Ask.com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63" y="3236834"/>
            <a:ext cx="5152142" cy="30182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74085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Factors to Consider: Smartpricing Market Strategy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1354217"/>
          </a:xfrm>
        </p:spPr>
        <p:txBody>
          <a:bodyPr/>
          <a:lstStyle/>
          <a:p>
            <a:r>
              <a:rPr lang="en-US"/>
              <a:t>In establishing the mix of levers/operating point, Yahoo! and Microsoft Teams meet to discuss Marketplace dynamics. Discussions generally include the following data and considerations:</a:t>
            </a:r>
          </a:p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861644"/>
              </p:ext>
            </p:extLst>
          </p:nvPr>
        </p:nvGraphicFramePr>
        <p:xfrm>
          <a:off x="1605708" y="2407474"/>
          <a:ext cx="8610600" cy="359664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4393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Inputs</a:t>
                      </a:r>
                      <a:r>
                        <a:rPr lang="en-GB" sz="1600" baseline="0"/>
                        <a:t> into Quality Based Pricing </a:t>
                      </a:r>
                      <a:r>
                        <a:rPr lang="en-GB" sz="1600" baseline="0" err="1"/>
                        <a:t>Decisioning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err="1"/>
                        <a:t>Ongoing</a:t>
                      </a:r>
                      <a:r>
                        <a:rPr lang="en-GB" sz="1600" baseline="0"/>
                        <a:t> Watch Points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20">
                <a:tc>
                  <a:txBody>
                    <a:bodyPr/>
                    <a:lstStyle/>
                    <a:p>
                      <a:pPr marL="228600" lvl="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GB" sz="1600"/>
                        <a:t>Combined Market Share</a:t>
                      </a:r>
                    </a:p>
                    <a:p>
                      <a:pPr marL="685800" lvl="1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GB" sz="1200"/>
                        <a:t>Only markets of a sufficient size warrant active</a:t>
                      </a:r>
                      <a:r>
                        <a:rPr lang="en-GB" sz="1200" baseline="0"/>
                        <a:t> management</a:t>
                      </a:r>
                    </a:p>
                    <a:p>
                      <a:pPr marL="228600" lvl="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GB" sz="1600"/>
                        <a:t>Relative Share of O&amp;O to Syndication</a:t>
                      </a:r>
                      <a:endParaRPr lang="en-GB" sz="1600" baseline="0"/>
                    </a:p>
                    <a:p>
                      <a:pPr marL="685800" lvl="1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GB" sz="1200" baseline="0"/>
                        <a:t>O&amp;O revenue needs protection.</a:t>
                      </a:r>
                    </a:p>
                    <a:p>
                      <a:pPr marL="685800" lvl="1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GB" sz="1200" baseline="0"/>
                        <a:t>Markets with low syndication don’t need smart pricing.</a:t>
                      </a:r>
                    </a:p>
                    <a:p>
                      <a:pPr marL="685800" lvl="1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GB" sz="1200" baseline="0"/>
                        <a:t>High syndication markets, depending on the size, may present a marketplace-level revenue risk if aggressively managed. </a:t>
                      </a:r>
                      <a:endParaRPr lang="en-GB" sz="1200"/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GB" sz="1600"/>
                        <a:t>Advertiser Sophistication</a:t>
                      </a:r>
                      <a:endParaRPr lang="en-GB" sz="1200" kern="1200" baseline="0"/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GB" sz="1600" baseline="0"/>
                        <a:t>Conversion Tracking Uptake/Sufficiency</a:t>
                      </a: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GB" sz="1600" baseline="0"/>
                        <a:t>CPA Information &amp; Analyses</a:t>
                      </a:r>
                    </a:p>
                    <a:p>
                      <a:endParaRPr lang="en-GB" sz="16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lvl="0" indent="-2286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GB" sz="1600" kern="1200"/>
                        <a:t>Significant</a:t>
                      </a:r>
                      <a:r>
                        <a:rPr lang="en-GB" sz="1600" kern="1200" baseline="0"/>
                        <a:t> </a:t>
                      </a:r>
                      <a:r>
                        <a:rPr lang="en-GB" sz="1600" kern="1200"/>
                        <a:t>Price Per Click (PPC) fluctuations.</a:t>
                      </a:r>
                    </a:p>
                    <a:p>
                      <a:pPr marL="228600" lvl="0" indent="-2286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GB" sz="1600" kern="1200"/>
                        <a:t>Advertisers Opting Out of Syndication en masse. </a:t>
                      </a:r>
                      <a:endParaRPr lang="en-US" sz="1600" kern="1200"/>
                    </a:p>
                    <a:p>
                      <a:pPr marL="228600" lvl="0" indent="-2286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kern="1200"/>
                        <a:t>Publisher Attrition/Click Volume Loss.</a:t>
                      </a:r>
                    </a:p>
                    <a:p>
                      <a:pPr marL="228600" lvl="0" indent="-228600" algn="l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kern="1200"/>
                        <a:t>Advertiser feedback.</a:t>
                      </a:r>
                      <a:endParaRPr lang="en-US" sz="1600" kern="12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6931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3171825" y="4476750"/>
            <a:ext cx="10857072" cy="1325563"/>
          </a:xfrm>
        </p:spPr>
        <p:txBody>
          <a:bodyPr/>
          <a:lstStyle/>
          <a:p>
            <a:r>
              <a:rPr lang="en-US"/>
              <a:t>Syndication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6126" y="1188901"/>
            <a:ext cx="11788221" cy="5284524"/>
          </a:xfrm>
        </p:spPr>
        <p:txBody>
          <a:bodyPr/>
          <a:lstStyle/>
          <a:p>
            <a:r>
              <a:rPr lang="en-US"/>
              <a:t>Search Box: </a:t>
            </a:r>
            <a:r>
              <a:rPr lang="en-US" sz="1400"/>
              <a:t>Third party branded search box and SERP. </a:t>
            </a:r>
            <a:endParaRPr lang="en-US"/>
          </a:p>
          <a:p>
            <a:r>
              <a:rPr lang="en-US"/>
              <a:t>Arbitrage/SEM: </a:t>
            </a:r>
            <a:r>
              <a:rPr lang="en-US" sz="1400"/>
              <a:t>Publishers may request to purchase traffic to their SERP by managing campaigns on approved platforms (Google, etc.), and driving users based on ad clicks from these traffic sources to a SERP with Bing Ads results. 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pPr marL="0" indent="0">
              <a:buNone/>
            </a:pPr>
            <a:endParaRPr lang="en-US" sz="1400"/>
          </a:p>
          <a:p>
            <a:r>
              <a:rPr lang="en-US"/>
              <a:t>Incentivized Search: </a:t>
            </a:r>
            <a:r>
              <a:rPr lang="en-US" sz="1400"/>
              <a:t>Similar to Bing Rewards, some publishers offer search incentive programs to their users. Examples include offering points to win or redeem rewards, charitable contributions, flier miles, etc. </a:t>
            </a:r>
          </a:p>
          <a:p>
            <a:r>
              <a:rPr lang="en-US"/>
              <a:t>Toolbar: </a:t>
            </a:r>
            <a:r>
              <a:rPr lang="en-US" sz="1400"/>
              <a:t>Third party branded toolbar with a search box and SERP. </a:t>
            </a:r>
          </a:p>
          <a:p>
            <a:r>
              <a:rPr lang="en-US"/>
              <a:t>App: </a:t>
            </a:r>
            <a:r>
              <a:rPr lang="en-US" sz="1400"/>
              <a:t>Third party branded search box and SERP on a mobile app. </a:t>
            </a:r>
          </a:p>
          <a:p>
            <a:endParaRPr lang="en-US" sz="14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308165"/>
              </p:ext>
            </p:extLst>
          </p:nvPr>
        </p:nvGraphicFramePr>
        <p:xfrm>
          <a:off x="4299974" y="2191790"/>
          <a:ext cx="3592052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33">
                  <a:extLst>
                    <a:ext uri="{9D8B030D-6E8A-4147-A177-3AD203B41FA5}">
                      <a16:colId xmlns:a16="http://schemas.microsoft.com/office/drawing/2014/main" val="892457651"/>
                    </a:ext>
                  </a:extLst>
                </a:gridCol>
                <a:gridCol w="940619">
                  <a:extLst>
                    <a:ext uri="{9D8B030D-6E8A-4147-A177-3AD203B41FA5}">
                      <a16:colId xmlns:a16="http://schemas.microsoft.com/office/drawing/2014/main" val="186764258"/>
                    </a:ext>
                  </a:extLst>
                </a:gridCol>
              </a:tblGrid>
              <a:tr h="15810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tx1"/>
                          </a:solidFill>
                        </a:rPr>
                        <a:t>Arbitrage Transactions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09436"/>
                  </a:ext>
                </a:extLst>
              </a:tr>
              <a:tr h="158108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Buy ad on Google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($0.75)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021696"/>
                  </a:ext>
                </a:extLst>
              </a:tr>
              <a:tr h="158108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Click on Bing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$1.00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9001662"/>
                  </a:ext>
                </a:extLst>
              </a:tr>
              <a:tr h="158108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Rev Share to Arbitrage partner of 90%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$0.90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62043"/>
                  </a:ext>
                </a:extLst>
              </a:tr>
              <a:tr h="158108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Rev Share to Bing of 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$0.10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091242"/>
                  </a:ext>
                </a:extLst>
              </a:tr>
              <a:tr h="15810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36972"/>
                  </a:ext>
                </a:extLst>
              </a:tr>
              <a:tr h="15810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err="1">
                          <a:solidFill>
                            <a:schemeClr val="tx1"/>
                          </a:solidFill>
                        </a:rPr>
                        <a:t>Arbitrtage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</a:rPr>
                        <a:t> Partner P&amp;L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49836"/>
                  </a:ext>
                </a:extLst>
              </a:tr>
              <a:tr h="158108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Arbitrage Partner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$0.90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085070"/>
                  </a:ext>
                </a:extLst>
              </a:tr>
              <a:tr h="158108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Cost of buying ad on Google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($0.75)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474805"/>
                  </a:ext>
                </a:extLst>
              </a:tr>
              <a:tr h="158108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Arbitrage Partner Margin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$0.15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13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06748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Bing Syndication Composition - Mobile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511277" y="1553369"/>
            <a:ext cx="11386817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Segoe UI Bold"/>
                <a:ea typeface="+mj-ea"/>
                <a:cs typeface="Segoe UI Bold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737373"/>
                </a:solidFill>
              </a:rPr>
              <a:t>March 2018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Bold"/>
                <a:ea typeface="+mj-ea"/>
                <a:cs typeface="Segoe UI Bold"/>
              </a:rPr>
              <a:t/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Bold"/>
                <a:ea typeface="+mj-ea"/>
                <a:cs typeface="Segoe UI Bold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Bold"/>
                <a:ea typeface="+mj-ea"/>
                <a:cs typeface="Segoe UI Bold"/>
              </a:rPr>
              <a:t>US | </a:t>
            </a:r>
            <a:r>
              <a:rPr lang="en-US" dirty="0" smtClean="0">
                <a:solidFill>
                  <a:srgbClr val="737373"/>
                </a:solidFill>
              </a:rPr>
              <a:t>PC/Tablet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Bold"/>
              <a:ea typeface="+mj-ea"/>
              <a:cs typeface="Segoe UI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83242" y="5561563"/>
            <a:ext cx="1427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Total Clicks </a:t>
            </a:r>
            <a:r>
              <a:rPr lang="en-US" sz="1000" dirty="0" smtClean="0">
                <a:solidFill>
                  <a:schemeClr val="accent1">
                    <a:lumMod val="50000"/>
                  </a:schemeClr>
                </a:solidFill>
              </a:rPr>
              <a:t>69M</a:t>
            </a:r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1715" y="5561562"/>
            <a:ext cx="1529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Total Revenue </a:t>
            </a:r>
            <a:r>
              <a:rPr lang="en-US" sz="1000" dirty="0" smtClean="0">
                <a:solidFill>
                  <a:schemeClr val="accent1">
                    <a:lumMod val="50000"/>
                  </a:schemeClr>
                </a:solidFill>
              </a:rPr>
              <a:t>$32M</a:t>
            </a:r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52630" y="5561561"/>
            <a:ext cx="1953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Total Volume </a:t>
            </a:r>
            <a:r>
              <a:rPr lang="en-US" sz="1000" dirty="0" smtClean="0">
                <a:solidFill>
                  <a:schemeClr val="accent1">
                    <a:lumMod val="50000"/>
                  </a:schemeClr>
                </a:solidFill>
              </a:rPr>
              <a:t>1,385M</a:t>
            </a:r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072710"/>
              </p:ext>
            </p:extLst>
          </p:nvPr>
        </p:nvGraphicFramePr>
        <p:xfrm>
          <a:off x="511277" y="2431782"/>
          <a:ext cx="3679031" cy="2957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400620"/>
              </p:ext>
            </p:extLst>
          </p:nvPr>
        </p:nvGraphicFramePr>
        <p:xfrm>
          <a:off x="4249841" y="2431782"/>
          <a:ext cx="3679031" cy="2957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786241"/>
              </p:ext>
            </p:extLst>
          </p:nvPr>
        </p:nvGraphicFramePr>
        <p:xfrm>
          <a:off x="8000309" y="2431782"/>
          <a:ext cx="3679031" cy="2957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8100563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Bing Syndication Composition – PC/Tablet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255" y="5561563"/>
            <a:ext cx="1183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Total Clicks </a:t>
            </a:r>
            <a:r>
              <a:rPr lang="en-US" sz="1000" dirty="0" smtClean="0">
                <a:solidFill>
                  <a:schemeClr val="accent1">
                    <a:lumMod val="50000"/>
                  </a:schemeClr>
                </a:solidFill>
              </a:rPr>
              <a:t>103M</a:t>
            </a:r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5270" y="5561562"/>
            <a:ext cx="1765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Total Revenue </a:t>
            </a:r>
            <a:r>
              <a:rPr lang="en-US" sz="1000" dirty="0" smtClean="0">
                <a:solidFill>
                  <a:schemeClr val="accent1">
                    <a:lumMod val="50000"/>
                  </a:schemeClr>
                </a:solidFill>
              </a:rPr>
              <a:t>$55M </a:t>
            </a:r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69043" y="5561561"/>
            <a:ext cx="1734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Total Volume </a:t>
            </a:r>
            <a:r>
              <a:rPr lang="en-US" sz="1000" dirty="0" smtClean="0">
                <a:solidFill>
                  <a:schemeClr val="accent1">
                    <a:lumMod val="50000"/>
                  </a:schemeClr>
                </a:solidFill>
              </a:rPr>
              <a:t>1,982M</a:t>
            </a:r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511277" y="1553369"/>
            <a:ext cx="11386817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Segoe UI Bold"/>
                <a:ea typeface="+mj-ea"/>
                <a:cs typeface="Segoe UI Bold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737373"/>
                </a:solidFill>
              </a:rPr>
              <a:t>March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Bold"/>
                <a:ea typeface="+mj-ea"/>
                <a:cs typeface="Segoe UI Bold"/>
              </a:rPr>
              <a:t> 2018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Bold"/>
                <a:ea typeface="+mj-ea"/>
                <a:cs typeface="Segoe UI Bold"/>
              </a:rPr>
              <a:t/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Bold"/>
                <a:ea typeface="+mj-ea"/>
                <a:cs typeface="Segoe UI Bold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Bold"/>
                <a:ea typeface="+mj-ea"/>
                <a:cs typeface="Segoe UI Bold"/>
              </a:rPr>
              <a:t>US | </a:t>
            </a:r>
            <a:r>
              <a:rPr lang="en-US" dirty="0" smtClean="0">
                <a:solidFill>
                  <a:srgbClr val="737373"/>
                </a:solidFill>
              </a:rPr>
              <a:t>Mobile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Bold"/>
              <a:ea typeface="+mj-ea"/>
              <a:cs typeface="Segoe UI Bold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798301"/>
              </p:ext>
            </p:extLst>
          </p:nvPr>
        </p:nvGraphicFramePr>
        <p:xfrm>
          <a:off x="8027801" y="2405951"/>
          <a:ext cx="3702844" cy="294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9388555"/>
              </p:ext>
            </p:extLst>
          </p:nvPr>
        </p:nvGraphicFramePr>
        <p:xfrm>
          <a:off x="400441" y="2405951"/>
          <a:ext cx="3679031" cy="294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550691"/>
              </p:ext>
            </p:extLst>
          </p:nvPr>
        </p:nvGraphicFramePr>
        <p:xfrm>
          <a:off x="4214121" y="2405951"/>
          <a:ext cx="3679031" cy="294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884628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Syndication US – FY </a:t>
            </a:r>
            <a:r>
              <a:rPr lang="en-US" dirty="0" smtClean="0"/>
              <a:t>18 </a:t>
            </a:r>
            <a:r>
              <a:rPr lang="en-US" dirty="0"/>
              <a:t>Week </a:t>
            </a:r>
            <a:r>
              <a:rPr lang="en-US" dirty="0" smtClean="0"/>
              <a:t>38 </a:t>
            </a:r>
            <a:r>
              <a:rPr lang="en-US" dirty="0"/>
              <a:t>(</a:t>
            </a:r>
            <a:r>
              <a:rPr lang="en-US" dirty="0" smtClean="0"/>
              <a:t>03/17 </a:t>
            </a:r>
            <a:r>
              <a:rPr lang="en-US" dirty="0"/>
              <a:t>– </a:t>
            </a:r>
            <a:r>
              <a:rPr lang="en-US" dirty="0" smtClean="0"/>
              <a:t>03/23)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8" y="958643"/>
            <a:ext cx="11525428" cy="3627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8" y="4585854"/>
            <a:ext cx="9044127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1181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Syndication US Quality  -  FY17 Week </a:t>
            </a:r>
            <a:r>
              <a:rPr lang="en-US" dirty="0" smtClean="0"/>
              <a:t>39 </a:t>
            </a:r>
            <a:r>
              <a:rPr lang="en-US" dirty="0"/>
              <a:t>(</a:t>
            </a:r>
            <a:r>
              <a:rPr lang="en-US" dirty="0" smtClean="0"/>
              <a:t>03/24 </a:t>
            </a:r>
            <a:r>
              <a:rPr lang="en-US" dirty="0"/>
              <a:t>– </a:t>
            </a:r>
            <a:r>
              <a:rPr lang="en-US" dirty="0" smtClean="0"/>
              <a:t>03/30) 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205125"/>
              </p:ext>
            </p:extLst>
          </p:nvPr>
        </p:nvGraphicFramePr>
        <p:xfrm>
          <a:off x="304799" y="877824"/>
          <a:ext cx="5758544" cy="306875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36504">
                  <a:extLst>
                    <a:ext uri="{9D8B030D-6E8A-4147-A177-3AD203B41FA5}">
                      <a16:colId xmlns:a16="http://schemas.microsoft.com/office/drawing/2014/main" val="1340221834"/>
                    </a:ext>
                  </a:extLst>
                </a:gridCol>
                <a:gridCol w="677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726">
                  <a:extLst>
                    <a:ext uri="{9D8B030D-6E8A-4147-A177-3AD203B41FA5}">
                      <a16:colId xmlns:a16="http://schemas.microsoft.com/office/drawing/2014/main" val="1598656917"/>
                    </a:ext>
                  </a:extLst>
                </a:gridCol>
                <a:gridCol w="435784">
                  <a:extLst>
                    <a:ext uri="{9D8B030D-6E8A-4147-A177-3AD203B41FA5}">
                      <a16:colId xmlns:a16="http://schemas.microsoft.com/office/drawing/2014/main" val="513414548"/>
                    </a:ext>
                  </a:extLst>
                </a:gridCol>
                <a:gridCol w="703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70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059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Market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PCT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157191"/>
                  </a:ext>
                </a:extLst>
              </a:tr>
              <a:tr h="2205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 PTQS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SP Discount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 PTQS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SP Discount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Week 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W/W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Week 39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W/W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Week 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W/W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Week 39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Segoe UI Light" panose="020B0502040204020203" pitchFamily="34" charset="0"/>
                        </a:rPr>
                        <a:t>W/W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Bing O&amp;O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8.5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Yahoo O&amp;O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14.6%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-0.3%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3653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Bing Syndication*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4.7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2.3%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0.5%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3.7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37.3%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-1.2%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Yahoo Syndication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19.0%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1.8%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8038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AOL O&amp;O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9.7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AOL SEM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23.3%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15.0%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087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CBSi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1.4%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0.2%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15.4%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-2.0%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4855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Infospace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1.9%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39.8%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-4.0%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OfferUp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54.4%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0.3%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Bing Overall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0.5%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-0.1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20.0%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 Light" panose="020B0502040204020203" pitchFamily="34" charset="0"/>
                        </a:rPr>
                        <a:t>-1.1%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78371" y="3946574"/>
            <a:ext cx="1369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PTQS Trends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45408" y="807926"/>
            <a:ext cx="2002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Smart Pricing Trends</a:t>
            </a: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455322"/>
              </p:ext>
            </p:extLst>
          </p:nvPr>
        </p:nvGraphicFramePr>
        <p:xfrm>
          <a:off x="419069" y="4017622"/>
          <a:ext cx="5376672" cy="2483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616356"/>
              </p:ext>
            </p:extLst>
          </p:nvPr>
        </p:nvGraphicFramePr>
        <p:xfrm>
          <a:off x="6358128" y="1066046"/>
          <a:ext cx="5376672" cy="2692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/>
          <p:cNvCxnSpPr>
            <a:cxnSpLocks/>
          </p:cNvCxnSpPr>
          <p:nvPr/>
        </p:nvCxnSpPr>
        <p:spPr>
          <a:xfrm>
            <a:off x="6063343" y="4027525"/>
            <a:ext cx="0" cy="228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129892"/>
              </p:ext>
            </p:extLst>
          </p:nvPr>
        </p:nvGraphicFramePr>
        <p:xfrm>
          <a:off x="6286500" y="4016472"/>
          <a:ext cx="5448300" cy="246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408047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Publisher Ad Units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10857072" cy="1138773"/>
          </a:xfrm>
        </p:spPr>
        <p:txBody>
          <a:bodyPr/>
          <a:lstStyle/>
          <a:p>
            <a:r>
              <a:rPr lang="en-US"/>
              <a:t>An Ad Unit is a space on a publisher’s web page where queries can be searched</a:t>
            </a:r>
          </a:p>
          <a:p>
            <a:r>
              <a:rPr lang="en-US"/>
              <a:t>A publisher page can have multiple Ad Units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6" y="2063115"/>
            <a:ext cx="6283977" cy="40581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4665784" y="2192212"/>
            <a:ext cx="4268406" cy="561536"/>
            <a:chOff x="7310717" y="3095086"/>
            <a:chExt cx="3345813" cy="505990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7310717" y="3095086"/>
              <a:ext cx="2593762" cy="254497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Rounded Rectangle 15"/>
            <p:cNvSpPr/>
            <p:nvPr/>
          </p:nvSpPr>
          <p:spPr bwMode="auto">
            <a:xfrm>
              <a:off x="9690536" y="3169841"/>
              <a:ext cx="965994" cy="431235"/>
            </a:xfrm>
            <a:prstGeom prst="round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400">
                <a:spcBef>
                  <a:spcPct val="100000"/>
                </a:spcBef>
              </a:pPr>
              <a:r>
                <a:rPr lang="en-US" sz="1600">
                  <a:solidFill>
                    <a:schemeClr val="bg1"/>
                  </a:solidFill>
                </a:rPr>
                <a:t>Ad Unit ID</a:t>
              </a: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926123" y="2063115"/>
            <a:ext cx="3739662" cy="264559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687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6273"/>
            <a:ext cx="10857072" cy="1325563"/>
          </a:xfrm>
        </p:spPr>
        <p:txBody>
          <a:bodyPr/>
          <a:lstStyle/>
          <a:p>
            <a:r>
              <a:rPr lang="en-US" dirty="0"/>
              <a:t>Publisher Hierarchy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4808793" cy="4198072"/>
          </a:xfrm>
        </p:spPr>
        <p:txBody>
          <a:bodyPr/>
          <a:lstStyle/>
          <a:p>
            <a:r>
              <a:rPr lang="en-US"/>
              <a:t>Owned and Operated (O&amp;O)</a:t>
            </a:r>
          </a:p>
          <a:p>
            <a:pPr lvl="1"/>
            <a:r>
              <a:rPr lang="en-US"/>
              <a:t>Publishers under O&amp;O that are Owned and Operated by Bing Yahoo! Network</a:t>
            </a:r>
          </a:p>
          <a:p>
            <a:pPr lvl="1"/>
            <a:r>
              <a:rPr lang="en-US"/>
              <a:t>These ad units are known as O&amp;O Core</a:t>
            </a:r>
          </a:p>
          <a:p>
            <a:pPr lvl="1"/>
            <a:r>
              <a:rPr lang="en-US"/>
              <a:t>E.g. Bing.com, MSN.com</a:t>
            </a:r>
          </a:p>
          <a:p>
            <a:pPr marL="267672" lvl="1" indent="0">
              <a:buNone/>
            </a:pPr>
            <a:endParaRPr lang="en-US"/>
          </a:p>
          <a:p>
            <a:r>
              <a:rPr lang="en-US"/>
              <a:t>Syndicated</a:t>
            </a:r>
          </a:p>
          <a:p>
            <a:pPr lvl="1"/>
            <a:r>
              <a:rPr lang="en-US"/>
              <a:t>Publishers not owned or operated by Bing or Yahoo! but display Bing Network ad results on their pages.  Examples: Gumtree, Infospace</a:t>
            </a:r>
          </a:p>
          <a:p>
            <a:pPr lvl="1"/>
            <a:r>
              <a:rPr lang="en-US"/>
              <a:t>Note, there are some syndicated network partners who have O&amp;O treatment for some of their Ad Units due to their high quality traffic such as AOL. These ad units are classified under O&amp;O as O&amp;O Rest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119600" y="1188901"/>
            <a:ext cx="8285760" cy="4389411"/>
            <a:chOff x="422142" y="783510"/>
            <a:chExt cx="10886834" cy="5227326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747622061"/>
                </p:ext>
              </p:extLst>
            </p:nvPr>
          </p:nvGraphicFramePr>
          <p:xfrm>
            <a:off x="422142" y="1188902"/>
            <a:ext cx="10886834" cy="4821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1811691" y="2844976"/>
              <a:ext cx="1468191" cy="366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Network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537" y="1744477"/>
              <a:ext cx="1825549" cy="366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Marketplace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56084" y="1217289"/>
              <a:ext cx="1468191" cy="32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Publisher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24586" y="783510"/>
              <a:ext cx="1468191" cy="366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Ad 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1717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862"/>
            <a:ext cx="11123200" cy="1325563"/>
          </a:xfrm>
        </p:spPr>
        <p:txBody>
          <a:bodyPr/>
          <a:lstStyle/>
          <a:p>
            <a:r>
              <a:rPr lang="en-US" dirty="0"/>
              <a:t>A growing network of high-quality partners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210" y="2066993"/>
            <a:ext cx="1285707" cy="1285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95" y="1702205"/>
            <a:ext cx="2095794" cy="310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097" y="3799777"/>
            <a:ext cx="1815882" cy="2096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938" y="1702205"/>
            <a:ext cx="2096185" cy="4195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213" y="6145917"/>
            <a:ext cx="535511" cy="260217"/>
          </a:xfrm>
          <a:prstGeom prst="rect">
            <a:avLst/>
          </a:prstGeom>
        </p:spPr>
      </p:pic>
      <p:pic>
        <p:nvPicPr>
          <p:cNvPr id="9" name="Picture 8" descr="https://s.aolcdn.com/os/landingpages/images/lp-aol-head-lg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3784" y="1313784"/>
            <a:ext cx="894076" cy="3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039" y="6104258"/>
            <a:ext cx="1049670" cy="262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4898" y="5434205"/>
            <a:ext cx="918720" cy="3983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9072" y="5970913"/>
            <a:ext cx="1193082" cy="5146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5009" y="2602781"/>
            <a:ext cx="1471381" cy="367845"/>
          </a:xfrm>
          <a:prstGeom prst="rect">
            <a:avLst/>
          </a:prstGeom>
        </p:spPr>
      </p:pic>
      <p:pic>
        <p:nvPicPr>
          <p:cNvPr id="14" name="Picture 13" descr="http://infospace.com/images/infospace-log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9985" y="3827755"/>
            <a:ext cx="1364461" cy="35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851" y="2149880"/>
            <a:ext cx="870726" cy="6550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92179" y="3406205"/>
            <a:ext cx="1632686" cy="100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950">
              <a:defRPr/>
            </a:pPr>
            <a:r>
              <a:rPr lang="en-US" sz="1600" b="1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Third-party Publishers </a:t>
            </a:r>
            <a:r>
              <a:rPr lang="en-US" sz="1372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(syndication partners)</a:t>
            </a:r>
            <a:endParaRPr lang="en-US" sz="16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928015" y="5916665"/>
            <a:ext cx="0" cy="587951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6" idx="3"/>
          </p:cNvCxnSpPr>
          <p:nvPr/>
        </p:nvCxnSpPr>
        <p:spPr>
          <a:xfrm flipH="1" flipV="1">
            <a:off x="7758979" y="4847870"/>
            <a:ext cx="1969217" cy="1079816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30867" y="4663214"/>
            <a:ext cx="1420338" cy="59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950">
              <a:defRPr/>
            </a:pPr>
            <a:r>
              <a:rPr lang="en-US" sz="1600" b="1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br>
              <a:rPr lang="en-US" sz="1600" b="1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1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Publishers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4898" y="1907874"/>
            <a:ext cx="626352" cy="4189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4002" y="1907129"/>
            <a:ext cx="420454" cy="420454"/>
          </a:xfrm>
          <a:prstGeom prst="rect">
            <a:avLst/>
          </a:prstGeom>
        </p:spPr>
      </p:pic>
      <p:pic>
        <p:nvPicPr>
          <p:cNvPr id="22" name="Picture 10" descr="http://www.zdnet.de/wp-content/uploads/2015/06/Windows-10-logo-weiss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09960" y="3298903"/>
            <a:ext cx="1761593" cy="34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906161" y="1520189"/>
            <a:ext cx="1031689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950">
              <a:defRPr/>
            </a:pPr>
            <a:r>
              <a:rPr lang="en-US" sz="1961" kern="0">
                <a:solidFill>
                  <a:srgbClr val="737373">
                    <a:lumMod val="50000"/>
                  </a:srgbClr>
                </a:solidFill>
                <a:latin typeface="Segoe UI Light"/>
              </a:rPr>
              <a:t>Apple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478" y="3122959"/>
            <a:ext cx="1559311" cy="4132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012067" y="1864981"/>
            <a:ext cx="707834" cy="6279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8012" y="3618888"/>
            <a:ext cx="906286" cy="3721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58705" y="4493185"/>
            <a:ext cx="1526050" cy="2910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33145" y="2604889"/>
            <a:ext cx="407269" cy="3999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937048" y="4898015"/>
            <a:ext cx="999058" cy="4611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50166" y="3768462"/>
            <a:ext cx="1305045" cy="5401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64064" y="4956829"/>
            <a:ext cx="962638" cy="4251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11393" y="5464180"/>
            <a:ext cx="1161570" cy="4273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28" t="33868" r="22942" b="36828"/>
          <a:stretch/>
        </p:blipFill>
        <p:spPr>
          <a:xfrm>
            <a:off x="2163865" y="5635983"/>
            <a:ext cx="1065698" cy="3118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55187" y="4940655"/>
            <a:ext cx="515864" cy="255650"/>
          </a:xfrm>
          <a:prstGeom prst="rect">
            <a:avLst/>
          </a:prstGeom>
        </p:spPr>
      </p:pic>
      <p:pic>
        <p:nvPicPr>
          <p:cNvPr id="35" name="Picture 27" descr="https://www.startupers.com/sites/default/files/styles/main_logo/public/startup-logos/images-logos-sweetlabs-logo-horizontal-whitebg.png?itok=eQv5eqJ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136" y="4290240"/>
            <a:ext cx="1891967" cy="68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http://www.horngroup.com/assets/Uploads/clientlogosadmarket.png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511" y="1822775"/>
            <a:ext cx="2064512" cy="51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647320" y="2546338"/>
            <a:ext cx="1632686" cy="141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950">
              <a:defRPr/>
            </a:pPr>
            <a:r>
              <a:rPr lang="en-US" sz="1600" b="1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Bing Experience </a:t>
            </a:r>
            <a:r>
              <a:rPr lang="en-US" sz="1078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(Bing-owned </a:t>
            </a:r>
            <a:br>
              <a:rPr lang="en-US" sz="1078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78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 and </a:t>
            </a:r>
            <a:br>
              <a:rPr lang="en-US" sz="1078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78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third-party </a:t>
            </a:r>
            <a:br>
              <a:rPr lang="en-US" sz="1078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78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</a:t>
            </a:r>
            <a:br>
              <a:rPr lang="en-US" sz="1078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78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partners)</a:t>
            </a:r>
            <a:endParaRPr lang="en-US" sz="1600" kern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282282" y="3896027"/>
            <a:ext cx="816512" cy="26128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12593" y="6120520"/>
            <a:ext cx="850523" cy="3742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2"/>
          <a:srcRect l="40790" t="628" r="42117" b="2159"/>
          <a:stretch/>
        </p:blipFill>
        <p:spPr>
          <a:xfrm>
            <a:off x="4739815" y="1236630"/>
            <a:ext cx="668774" cy="37218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5927743" y="1035052"/>
            <a:ext cx="545" cy="627497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975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3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Publisher Traffic Quality Metric (PTQS)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66126" y="1188900"/>
            <a:ext cx="11357837" cy="5721566"/>
          </a:xfrm>
        </p:spPr>
        <p:txBody>
          <a:bodyPr/>
          <a:lstStyle/>
          <a:p>
            <a:pPr>
              <a:buNone/>
            </a:pPr>
            <a:r>
              <a:rPr lang="en-US"/>
              <a:t>What is Publisher Traffic Quality Score (PTQS)?</a:t>
            </a:r>
          </a:p>
          <a:p>
            <a:pPr marL="234950" lvl="2" indent="-234950">
              <a:buSzTx/>
            </a:pPr>
            <a:r>
              <a:rPr lang="en-US" sz="1800"/>
              <a:t>Publisher conversion quality score (ranging from 0.5 to 10) measured against selected O&amp;O ad units conversions as a benchmark</a:t>
            </a:r>
          </a:p>
          <a:p>
            <a:pPr marL="234950" lvl="2" indent="-234950">
              <a:buSzTx/>
            </a:pPr>
            <a:r>
              <a:rPr lang="en-US" sz="1800"/>
              <a:t>Higher scores imply higher quality</a:t>
            </a:r>
          </a:p>
          <a:p>
            <a:pPr marL="0" indent="0">
              <a:buNone/>
            </a:pPr>
            <a:endParaRPr lang="en-US"/>
          </a:p>
          <a:p>
            <a:pPr>
              <a:buNone/>
            </a:pPr>
            <a:r>
              <a:rPr lang="en-US"/>
              <a:t>Why PTQS?</a:t>
            </a:r>
          </a:p>
          <a:p>
            <a:pPr marL="234950" indent="-234950"/>
            <a:r>
              <a:rPr lang="en-US" sz="1800">
                <a:cs typeface="Calibri" pitchFamily="34" charset="0"/>
              </a:rPr>
              <a:t>Provide publishers visibility into their traffic quality </a:t>
            </a:r>
          </a:p>
          <a:p>
            <a:pPr marL="234950" indent="-234950"/>
            <a:endParaRPr lang="en-US" sz="1100"/>
          </a:p>
          <a:p>
            <a:pPr>
              <a:buNone/>
            </a:pPr>
            <a:r>
              <a:rPr lang="en-US"/>
              <a:t>PTQS Calculation?</a:t>
            </a:r>
          </a:p>
          <a:p>
            <a:pPr marL="228600" indent="-228600"/>
            <a:r>
              <a:rPr lang="en-GB" sz="1800"/>
              <a:t>PTQS data is calculated at a publisher/ ad unit / type tag level</a:t>
            </a:r>
          </a:p>
          <a:p>
            <a:pPr marL="228600" indent="-228600"/>
            <a:r>
              <a:rPr lang="en-GB" sz="1800"/>
              <a:t>This score is based off a 28 day rolling period and is refreshed twice a week (Tuesday and Saturday).</a:t>
            </a:r>
            <a:endParaRPr 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/>
          </a:p>
          <a:p>
            <a:pPr marL="228600" indent="-228600"/>
            <a:endParaRPr lang="en-US" sz="1800"/>
          </a:p>
          <a:p>
            <a:pPr marL="228600" indent="-228600"/>
            <a:endParaRPr lang="en-US" sz="1800"/>
          </a:p>
          <a:p>
            <a:pPr marL="228600" indent="-228600"/>
            <a:endParaRPr lang="en-US" sz="1800"/>
          </a:p>
          <a:p>
            <a:pPr marL="228600" indent="-228600"/>
            <a:endParaRPr lang="en-US" sz="1800"/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endParaRPr lang="en-US" sz="18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015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Publisher Quality Metrics - </a:t>
            </a:r>
            <a:r>
              <a:rPr lang="en-US" sz="3200"/>
              <a:t>Cost per acquisition Index (</a:t>
            </a:r>
            <a:r>
              <a:rPr lang="en-GB"/>
              <a:t>CPAi)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66126" y="1188900"/>
            <a:ext cx="11357837" cy="525990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</a:t>
            </a:r>
            <a:r>
              <a:rPr lang="en-US" err="1"/>
              <a:t>CPAi</a:t>
            </a:r>
            <a:r>
              <a:rPr lang="en-US"/>
              <a:t>?</a:t>
            </a:r>
          </a:p>
          <a:p>
            <a:r>
              <a:rPr lang="en-US" sz="1800"/>
              <a:t>Cost per acquisition Index (</a:t>
            </a:r>
            <a:r>
              <a:rPr lang="en-US" sz="1800" err="1"/>
              <a:t>CPAi</a:t>
            </a:r>
            <a:r>
              <a:rPr lang="en-US" sz="1800"/>
              <a:t>) is used to compare cost per acquisition of syndication publishers with that of the O&amp;O publishers</a:t>
            </a:r>
          </a:p>
          <a:p>
            <a:r>
              <a:rPr lang="en-US" sz="1800"/>
              <a:t>Customers with zero conversions on the O&amp;O Base or </a:t>
            </a:r>
            <a:r>
              <a:rPr lang="en-US" sz="1800" err="1"/>
              <a:t>CPAi</a:t>
            </a:r>
            <a:r>
              <a:rPr lang="en-US" sz="1800"/>
              <a:t> Partner Properties, conversion rates greater than 50% or clicks less than 40 are excluded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/>
              <a:t>Why use </a:t>
            </a:r>
            <a:r>
              <a:rPr lang="en-US" err="1"/>
              <a:t>CPAi</a:t>
            </a:r>
            <a:r>
              <a:rPr lang="en-US"/>
              <a:t>?</a:t>
            </a:r>
          </a:p>
          <a:p>
            <a:r>
              <a:rPr lang="en-US" sz="1800"/>
              <a:t>Used for assessing the traffic quality of syndication publishers</a:t>
            </a:r>
          </a:p>
          <a:p>
            <a:r>
              <a:rPr lang="en-US" sz="1800" err="1"/>
              <a:t>CPAi</a:t>
            </a:r>
            <a:r>
              <a:rPr lang="en-US" sz="1800"/>
              <a:t> also helps in determining the discounts (benefits) that publishers receive</a:t>
            </a:r>
          </a:p>
          <a:p>
            <a:r>
              <a:rPr lang="en-US" sz="1800"/>
              <a:t>Is necessary for a complete view of the marketplace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How is </a:t>
            </a:r>
            <a:r>
              <a:rPr lang="en-US" err="1"/>
              <a:t>CPAi</a:t>
            </a:r>
            <a:r>
              <a:rPr lang="en-US"/>
              <a:t> Calculated?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600"/>
              <a:t>CPA = Cost per Acquisition i.e. Revenue / Conversion.</a:t>
            </a:r>
          </a:p>
          <a:p>
            <a:r>
              <a:rPr lang="en-US" sz="1600"/>
              <a:t>In other words, CPA of a publisher is the cost incurred by Bing Ads per conversion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23064" y="5015978"/>
            <a:ext cx="27432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/>
              <a:t>CPAi = 0.8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0283" y="4766155"/>
            <a:ext cx="285258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28853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CPAi Management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66127" y="1188901"/>
            <a:ext cx="6887819" cy="4536627"/>
          </a:xfrm>
        </p:spPr>
        <p:txBody>
          <a:bodyPr/>
          <a:lstStyle/>
          <a:p>
            <a:r>
              <a:rPr lang="en-US" err="1"/>
              <a:t>CPAi</a:t>
            </a:r>
            <a:r>
              <a:rPr lang="en-US"/>
              <a:t> (Cost Per Acquisition Index)</a:t>
            </a:r>
          </a:p>
          <a:p>
            <a:pPr lvl="1"/>
            <a:r>
              <a:rPr lang="en-US"/>
              <a:t>Compares cost per acquisition on syndication to that of O&amp;O</a:t>
            </a:r>
          </a:p>
          <a:p>
            <a:pPr lvl="1"/>
            <a:r>
              <a:rPr lang="en-US" err="1"/>
              <a:t>CPAi</a:t>
            </a:r>
            <a:r>
              <a:rPr lang="en-US"/>
              <a:t> = CPA of the benchmark / CPA of that network</a:t>
            </a:r>
          </a:p>
          <a:p>
            <a:pPr marL="267672" lvl="1" indent="0">
              <a:buNone/>
            </a:pPr>
            <a:endParaRPr lang="en-US"/>
          </a:p>
          <a:p>
            <a:r>
              <a:rPr lang="en-US"/>
              <a:t>Smart Pricing</a:t>
            </a:r>
          </a:p>
          <a:p>
            <a:pPr lvl="1"/>
            <a:r>
              <a:rPr lang="en-US"/>
              <a:t>Dynamic discounting of publisher revenue and advertiser’s cost-per-click (CPC) depending on the quality of traffic</a:t>
            </a:r>
          </a:p>
          <a:p>
            <a:pPr marL="267672" lvl="1" indent="0">
              <a:buNone/>
            </a:pPr>
            <a:endParaRPr lang="en-US"/>
          </a:p>
          <a:p>
            <a:r>
              <a:rPr lang="en-US" sz="1800"/>
              <a:t>Platform tries to maintain the same cost per acquisition across different parts of network. To achieve this, the platform provides discounts in such a way that it will bring CPA close to the benchmark </a:t>
            </a:r>
          </a:p>
          <a:p>
            <a:pPr marL="0" indent="0">
              <a:buNone/>
            </a:pPr>
            <a:endParaRPr lang="en-US" sz="1800"/>
          </a:p>
          <a:p>
            <a:r>
              <a:rPr lang="en-US" sz="1800" err="1"/>
              <a:t>CPAi</a:t>
            </a:r>
            <a:r>
              <a:rPr lang="en-US" sz="1800"/>
              <a:t> is a network metric. Publishers don’t have a </a:t>
            </a:r>
            <a:r>
              <a:rPr lang="en-US" sz="1800" err="1"/>
              <a:t>CPAi</a:t>
            </a:r>
            <a:r>
              <a:rPr lang="en-US" sz="1800"/>
              <a:t>. This measure allows network management as an aggregate standard, in agreement with Yahoo!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85608" y="1379959"/>
            <a:ext cx="1556084" cy="24383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867">
                <a:solidFill>
                  <a:schemeClr val="bg1"/>
                </a:solidFill>
              </a:rPr>
              <a:t>Combined O&amp;O</a:t>
            </a:r>
          </a:p>
        </p:txBody>
      </p:sp>
      <p:sp>
        <p:nvSpPr>
          <p:cNvPr id="8" name="Rectangle 7"/>
          <p:cNvSpPr/>
          <p:nvPr/>
        </p:nvSpPr>
        <p:spPr>
          <a:xfrm>
            <a:off x="8326870" y="2551032"/>
            <a:ext cx="1556084" cy="1267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867">
                <a:solidFill>
                  <a:schemeClr val="bg1"/>
                </a:solidFill>
              </a:rPr>
              <a:t>Syndication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9493935" y="1379960"/>
            <a:ext cx="891673" cy="1171072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03735" y="4053598"/>
            <a:ext cx="3533083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67"/>
              <a:t>A score of 1.0 would mean these are equal. </a:t>
            </a:r>
          </a:p>
          <a:p>
            <a:endParaRPr lang="en-GB" sz="1467"/>
          </a:p>
        </p:txBody>
      </p:sp>
      <p:sp>
        <p:nvSpPr>
          <p:cNvPr id="15" name="TextBox 14"/>
          <p:cNvSpPr txBox="1"/>
          <p:nvPr/>
        </p:nvSpPr>
        <p:spPr>
          <a:xfrm>
            <a:off x="8514985" y="2657674"/>
            <a:ext cx="12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CPA* = $5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0515" y="1889572"/>
            <a:ext cx="1343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CPAi = 0.5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45647" y="1519825"/>
            <a:ext cx="137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CPA* = $2.5</a:t>
            </a:r>
          </a:p>
        </p:txBody>
      </p:sp>
    </p:spTree>
    <p:extLst>
      <p:ext uri="{BB962C8B-B14F-4D97-AF65-F5344CB8AC3E}">
        <p14:creationId xmlns:p14="http://schemas.microsoft.com/office/powerpoint/2010/main" val="14650614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heme1">
  <a:themeElements>
    <a:clrScheme name="Custom 1">
      <a:dk1>
        <a:srgbClr val="505050"/>
      </a:dk1>
      <a:lt1>
        <a:srgbClr val="FFFFFF"/>
      </a:lt1>
      <a:dk2>
        <a:srgbClr val="008272"/>
      </a:dk2>
      <a:lt2>
        <a:srgbClr val="EAEAEA"/>
      </a:lt2>
      <a:accent1>
        <a:srgbClr val="008272"/>
      </a:accent1>
      <a:accent2>
        <a:srgbClr val="004B50"/>
      </a:accent2>
      <a:accent3>
        <a:srgbClr val="0078D7"/>
      </a:accent3>
      <a:accent4>
        <a:srgbClr val="002050"/>
      </a:accent4>
      <a:accent5>
        <a:srgbClr val="00BCF2"/>
      </a:accent5>
      <a:accent6>
        <a:srgbClr val="00B294"/>
      </a:accent6>
      <a:hlink>
        <a:srgbClr val="00B294"/>
      </a:hlink>
      <a:folHlink>
        <a:srgbClr val="00B29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89D64FFF-339E-4BA6-A383-231A7E9AC353}" vid="{E05A5961-0DBC-408F-939F-A23B3E648E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B2F1A1464A5449803BF00541E5D15A" ma:contentTypeVersion="0" ma:contentTypeDescription="Create a new document." ma:contentTypeScope="" ma:versionID="8dda483f18b9b7c96411cde348089c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8e93d0e610ade8792d1bdc0e02464c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E043FA-2745-43AC-82B7-A7F0621B0DDE}"/>
</file>

<file path=customXml/itemProps2.xml><?xml version="1.0" encoding="utf-8"?>
<ds:datastoreItem xmlns:ds="http://schemas.openxmlformats.org/officeDocument/2006/customXml" ds:itemID="{583F6CFC-F696-42D9-A9E0-F119C8A6DD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9A5050-617E-4F8B-93E0-9A1DAE31B8C3}">
  <ds:schemaRefs>
    <ds:schemaRef ds:uri="3c13f298-09ae-4002-b571-26fea53fb072"/>
    <ds:schemaRef ds:uri="http://schemas.microsoft.com/office/2006/documentManagement/types"/>
    <ds:schemaRef ds:uri="http://purl.org/dc/elements/1.1/"/>
    <ds:schemaRef ds:uri="http://purl.org/dc/terms/"/>
    <ds:schemaRef ds:uri="http://schemas.microsoft.com/sharepoint/v3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38a9b77-630a-4ad3-bc6b-c3c1f7050e8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3032</Words>
  <Application>Microsoft Office PowerPoint</Application>
  <PresentationFormat>Widescreen</PresentationFormat>
  <Paragraphs>572</Paragraphs>
  <Slides>35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Andalus</vt:lpstr>
      <vt:lpstr>Arial</vt:lpstr>
      <vt:lpstr>Arial Black</vt:lpstr>
      <vt:lpstr>Calibri</vt:lpstr>
      <vt:lpstr>Calibri (Body)</vt:lpstr>
      <vt:lpstr>Segoe Light</vt:lpstr>
      <vt:lpstr>Segoe UI</vt:lpstr>
      <vt:lpstr>Segoe UI Bold</vt:lpstr>
      <vt:lpstr>Segoe UI Light</vt:lpstr>
      <vt:lpstr>Theme1</vt:lpstr>
      <vt:lpstr>PowerPoint Presentation</vt:lpstr>
      <vt:lpstr> Overview</vt:lpstr>
      <vt:lpstr> Publisher Overview</vt:lpstr>
      <vt:lpstr>Publisher Ad Units</vt:lpstr>
      <vt:lpstr>Publisher Hierarchy</vt:lpstr>
      <vt:lpstr>A growing network of high-quality partners </vt:lpstr>
      <vt:lpstr>Publisher Traffic Quality Metric (PTQS)</vt:lpstr>
      <vt:lpstr>Publisher Quality Metrics - Cost per acquisition Index (CPAi)</vt:lpstr>
      <vt:lpstr>CPAi Management</vt:lpstr>
      <vt:lpstr>Smart Pricing Overview</vt:lpstr>
      <vt:lpstr>Smart Pricing Benefits</vt:lpstr>
      <vt:lpstr>Network Distribution</vt:lpstr>
      <vt:lpstr>What is an Entry Point?</vt:lpstr>
      <vt:lpstr>What is a FORM Code?</vt:lpstr>
      <vt:lpstr>FORM Code Taxonomy</vt:lpstr>
      <vt:lpstr>PowerPoint Presentation</vt:lpstr>
      <vt:lpstr>PowerPoint Presentation</vt:lpstr>
      <vt:lpstr>APPENDIX</vt:lpstr>
      <vt:lpstr>Factors Affecting KPI Movements In The Network</vt:lpstr>
      <vt:lpstr>Bing Ads – Search Result Types</vt:lpstr>
      <vt:lpstr>Bing Ads – Publisher Search Result Types</vt:lpstr>
      <vt:lpstr>Bing Ad – Publisher Hosted Ads</vt:lpstr>
      <vt:lpstr>Paid Search Implementations - Mobile</vt:lpstr>
      <vt:lpstr>Paid Search Implementations – Mobile</vt:lpstr>
      <vt:lpstr>One Click</vt:lpstr>
      <vt:lpstr>Two Click </vt:lpstr>
      <vt:lpstr>Two Click – Mobile Web</vt:lpstr>
      <vt:lpstr>Two Click In-App</vt:lpstr>
      <vt:lpstr>Syndication-Related Products</vt:lpstr>
      <vt:lpstr>Factors to Consider: Smartpricing Market Strategy </vt:lpstr>
      <vt:lpstr>Syndication Implementations</vt:lpstr>
      <vt:lpstr>Bing Syndication Composition - Mobile</vt:lpstr>
      <vt:lpstr>Bing Syndication Composition – PC/Tablet</vt:lpstr>
      <vt:lpstr>Bing Syndication US – FY 18 Week 38 (03/17 – 03/23) </vt:lpstr>
      <vt:lpstr>Bing Syndication US Quality  -  FY17 Week 39 (03/24 – 03/30)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 Sharma (Mu Sigma Inc.)</cp:lastModifiedBy>
  <cp:revision>9</cp:revision>
  <dcterms:modified xsi:type="dcterms:W3CDTF">2018-04-10T17:23:11Z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0x0101009DB2F1A1464A5449803BF00541E5D15A</vt:lpwstr>
  </property>
</Properties>
</file>